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911B-0742-4732-92DA-943488BD72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A8-7520-4A14-833F-14A3028F9264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911B-0742-4732-92DA-943488BD72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A8-7520-4A14-833F-14A3028F9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911B-0742-4732-92DA-943488BD72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A8-7520-4A14-833F-14A3028F9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911B-0742-4732-92DA-943488BD72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A8-7520-4A14-833F-14A3028F9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911B-0742-4732-92DA-943488BD72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A8-7520-4A14-833F-14A3028F92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911B-0742-4732-92DA-943488BD72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A8-7520-4A14-833F-14A3028F9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911B-0742-4732-92DA-943488BD72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A8-7520-4A14-833F-14A3028F9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911B-0742-4732-92DA-943488BD72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A8-7520-4A14-833F-14A3028F9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911B-0742-4732-92DA-943488BD72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A8-7520-4A14-833F-14A3028F9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911B-0742-4732-92DA-943488BD72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A8-7520-4A14-833F-14A3028F9264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911B-0742-4732-92DA-943488BD72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A8-7520-4A14-833F-14A3028F9264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068911B-0742-4732-92DA-943488BD72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ABBE7A8-7520-4A14-833F-14A3028F926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ru-RU" dirty="0" smtClean="0"/>
              <a:t>Акция добрых дел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4419600" cy="1066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Подарок мамам на 8 марта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5539" y="6273225"/>
            <a:ext cx="1570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9г класс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76456" cy="578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72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8" y="260648"/>
            <a:ext cx="4248472" cy="637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15" y="259160"/>
            <a:ext cx="4249464" cy="637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60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176464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4036"/>
            <a:ext cx="4187957" cy="628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56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684282" cy="553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43602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2015г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51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36904" cy="610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5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147254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355291" cy="594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99137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6138"/>
            <a:ext cx="4495428" cy="631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9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31641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5310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2016г.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21769"/>
            <a:ext cx="8460432" cy="564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76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026"/>
            <a:ext cx="4164130" cy="6432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026"/>
            <a:ext cx="4355976" cy="653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2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476672"/>
            <a:ext cx="8676456" cy="578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34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</TotalTime>
  <Words>15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Акция добрых дел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МАОУ Лицей № 82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добрых дел</dc:title>
  <dc:creator>Китаева Валентина Александровна</dc:creator>
  <cp:lastModifiedBy>Китаева Валентина Александровна</cp:lastModifiedBy>
  <cp:revision>3</cp:revision>
  <dcterms:created xsi:type="dcterms:W3CDTF">2016-03-18T05:14:46Z</dcterms:created>
  <dcterms:modified xsi:type="dcterms:W3CDTF">2016-03-18T05:39:03Z</dcterms:modified>
</cp:coreProperties>
</file>