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58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EAA02"/>
    <a:srgbClr val="D68B1C"/>
    <a:srgbClr val="D09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7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465064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5870" y="548609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EAA0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977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277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374900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544098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5046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49372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312359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49372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312359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42873369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Акция добрых дел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5566870"/>
            <a:ext cx="6400800" cy="83545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5 В класс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МАОУ «Лицей № 82 г. Челябинска»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24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Проект помощи приюту </a:t>
            </a:r>
            <a:r>
              <a:rPr lang="ru-RU" b="1" dirty="0" smtClean="0">
                <a:solidFill>
                  <a:schemeClr val="bg1"/>
                </a:solidFill>
              </a:rPr>
              <a:t>"ЛИС«, дому </a:t>
            </a:r>
            <a:r>
              <a:rPr lang="ru-RU" b="1" dirty="0">
                <a:solidFill>
                  <a:schemeClr val="bg1"/>
                </a:solidFill>
              </a:rPr>
              <a:t>помощи животным, оставленным в садах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7822"/>
            <a:ext cx="8229600" cy="239175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Собрать и передать корм для собак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Собрать и передать корм для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кошек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Материальная помощь приюту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6768" y="2674947"/>
            <a:ext cx="29909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Цели проекта: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/>
          <a:lstStyle/>
          <a:p>
            <a:pPr algn="l"/>
            <a:r>
              <a:rPr lang="ru-RU" dirty="0" smtClean="0"/>
              <a:t>Информация о приюте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1138425"/>
            <a:ext cx="7329839" cy="5566870"/>
          </a:xfrm>
        </p:spPr>
        <p:txBody>
          <a:bodyPr>
            <a:normAutofit fontScale="47500" lnSpcReduction="20000"/>
          </a:bodyPr>
          <a:lstStyle/>
          <a:p>
            <a:r>
              <a:rPr lang="ru-RU" sz="3400" b="1" i="1" dirty="0" smtClean="0"/>
              <a:t>Приют </a:t>
            </a:r>
            <a:r>
              <a:rPr lang="ru-RU" sz="3400" b="1" i="1" dirty="0"/>
              <a:t>построен в 2011 </a:t>
            </a:r>
            <a:r>
              <a:rPr lang="ru-RU" sz="3400" b="1" i="1" dirty="0" smtClean="0"/>
              <a:t>году, так как большое </a:t>
            </a:r>
            <a:r>
              <a:rPr lang="ru-RU" sz="3400" b="1" i="1" dirty="0"/>
              <a:t>количество животных невозможно держать в квартире</a:t>
            </a:r>
            <a:r>
              <a:rPr lang="ru-RU" sz="3400" b="1" i="1" dirty="0" smtClean="0"/>
              <a:t>. </a:t>
            </a:r>
            <a:endParaRPr lang="ru-RU" sz="3400" b="1" i="1" dirty="0"/>
          </a:p>
          <a:p>
            <a:r>
              <a:rPr lang="ru-RU" sz="3400" b="1" i="1" dirty="0" smtClean="0"/>
              <a:t>Мы </a:t>
            </a:r>
            <a:r>
              <a:rPr lang="ru-RU" sz="3400" b="1" i="1" dirty="0"/>
              <a:t>рады любой помощи (мисок, лотков (больших), игрушек, лекарств, ковров, клеток, куриные головы или </a:t>
            </a:r>
            <a:r>
              <a:rPr lang="ru-RU" sz="3400" b="1" i="1" dirty="0" err="1"/>
              <a:t>обрезь</a:t>
            </a:r>
            <a:r>
              <a:rPr lang="ru-RU" sz="3400" b="1" i="1" dirty="0"/>
              <a:t>, макароны-это для собак, мокрый в пакетика </a:t>
            </a:r>
            <a:r>
              <a:rPr lang="ru-RU" sz="3400" b="1" i="1" dirty="0" err="1"/>
              <a:t>вискас</a:t>
            </a:r>
            <a:r>
              <a:rPr lang="ru-RU" sz="3400" b="1" i="1" dirty="0"/>
              <a:t> или </a:t>
            </a:r>
            <a:r>
              <a:rPr lang="ru-RU" sz="3400" b="1" i="1" dirty="0" err="1"/>
              <a:t>китекат</a:t>
            </a:r>
            <a:r>
              <a:rPr lang="ru-RU" sz="3400" b="1" i="1" dirty="0"/>
              <a:t> (для старых кошек у которых осталось очень мало зубов).</a:t>
            </a:r>
            <a:endParaRPr lang="ru-RU" sz="3400" dirty="0"/>
          </a:p>
          <a:p>
            <a:r>
              <a:rPr lang="ru-RU" sz="3400" b="1" i="1" dirty="0"/>
              <a:t>НАМ ОЧЕНЬ МАЛО ПОМОГАЮТ, МЫ ОЧЕНЬ НУЖДАЕМСЯ В ЛЮБОЙ ВАШЕЙ ПОМОЩИ.</a:t>
            </a:r>
            <a:endParaRPr lang="ru-RU" sz="3400" dirty="0"/>
          </a:p>
          <a:p>
            <a:r>
              <a:rPr lang="ru-RU" sz="3400" dirty="0"/>
              <a:t>Можно перечислить любую сумму хоть 10 руб. (для нас это уже огромная помощь) на карту Сбербанка: 4276 8720 2197 </a:t>
            </a:r>
            <a:r>
              <a:rPr lang="ru-RU" sz="3400" dirty="0" smtClean="0"/>
              <a:t>8706,</a:t>
            </a:r>
          </a:p>
          <a:p>
            <a:r>
              <a:rPr lang="ru-RU" sz="3400" dirty="0" err="1" smtClean="0"/>
              <a:t>Альфа-банка</a:t>
            </a:r>
            <a:r>
              <a:rPr lang="ru-RU" sz="3400" dirty="0"/>
              <a:t>: 4081 7810 6082 2000 8776 номер счета, Золотухина Олеся Владимировна владелец, а номер карты 4154 8161 1257 6124</a:t>
            </a:r>
          </a:p>
          <a:p>
            <a:r>
              <a:rPr lang="ru-RU" sz="3400" dirty="0"/>
              <a:t>QIWI Кошелек 8951-484-25-18</a:t>
            </a:r>
          </a:p>
          <a:p>
            <a:r>
              <a:rPr lang="ru-RU" sz="3400" dirty="0"/>
              <a:t>Яндекс кошелек номер счета: 41001668250670</a:t>
            </a:r>
          </a:p>
          <a:p>
            <a:r>
              <a:rPr lang="ru-RU" sz="3400" dirty="0"/>
              <a:t>Большая просьба отписываться когда и сколько перечислили денег. Отчет по поступившим деньгам буду выкладывать ОБЯЗАТЕЛЬНО.</a:t>
            </a:r>
          </a:p>
          <a:p>
            <a:r>
              <a:rPr lang="ru-RU" sz="3400" dirty="0"/>
              <a:t>Также у нас есть две копилки, которые находятся по адресу ул. Дегтярева, д.94 (магазин </a:t>
            </a:r>
            <a:r>
              <a:rPr lang="ru-RU" sz="3400" dirty="0" err="1"/>
              <a:t>ЛидерПак</a:t>
            </a:r>
            <a:r>
              <a:rPr lang="ru-RU" sz="3400" dirty="0"/>
              <a:t>) и салон красоты «Эллис» на ул. Жукова, д.45.</a:t>
            </a:r>
          </a:p>
          <a:p>
            <a:r>
              <a:rPr lang="ru-RU" sz="3400" dirty="0"/>
              <a:t>На данный момент в приюте находится 46 кошек, 5 котят и 8 собак.</a:t>
            </a:r>
          </a:p>
          <a:p>
            <a:r>
              <a:rPr lang="ru-RU" sz="3400" dirty="0"/>
              <a:t>Животных пристраиваем только </a:t>
            </a:r>
            <a:r>
              <a:rPr lang="ru-RU" sz="3400" dirty="0" smtClean="0"/>
              <a:t>новеньких, </a:t>
            </a:r>
            <a:r>
              <a:rPr lang="ru-RU" sz="3400" dirty="0"/>
              <a:t>т.к. все остальные уже давно живут у нас.</a:t>
            </a:r>
          </a:p>
          <a:p>
            <a:r>
              <a:rPr lang="ru-RU" sz="3400" dirty="0"/>
              <a:t>Контактный телефон для связи: </a:t>
            </a:r>
            <a:br>
              <a:rPr lang="ru-RU" sz="3400" dirty="0"/>
            </a:br>
            <a:r>
              <a:rPr lang="ru-RU" sz="3400" dirty="0"/>
              <a:t>8-951-484-25-18 Олеся </a:t>
            </a:r>
            <a:br>
              <a:rPr lang="ru-RU" sz="3400" dirty="0"/>
            </a:br>
            <a:r>
              <a:rPr lang="ru-RU" sz="3400" dirty="0"/>
              <a:t>8-951-489-38-17 Мария Ивановна</a:t>
            </a:r>
          </a:p>
          <a:p>
            <a:r>
              <a:rPr lang="ru-RU" sz="3400" dirty="0"/>
              <a:t>Группа </a:t>
            </a:r>
            <a:r>
              <a:rPr lang="ru-RU" sz="3400" dirty="0" err="1"/>
              <a:t>ВКонтакте</a:t>
            </a:r>
            <a:r>
              <a:rPr lang="ru-RU" sz="3400" dirty="0"/>
              <a:t> </a:t>
            </a:r>
            <a:r>
              <a:rPr lang="ru-RU" sz="3400" u="sng" dirty="0">
                <a:hlinkClick r:id="rId3"/>
              </a:rPr>
              <a:t>https://</a:t>
            </a:r>
            <a:r>
              <a:rPr lang="ru-RU" sz="3400" u="sng" dirty="0" smtClean="0">
                <a:hlinkClick r:id="rId3"/>
              </a:rPr>
              <a:t>vk.com/club42873369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12235"/>
            <a:ext cx="1081387" cy="1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624231.vk.me/v624231975/2f1f6/i5et5NUyA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134310"/>
            <a:ext cx="2886476" cy="433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cs624124.vk.me/v624124975/30b07/LwyuWFGte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1561237"/>
            <a:ext cx="3895499" cy="259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75" y="2919852"/>
            <a:ext cx="3713561" cy="247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4084072"/>
            <a:ext cx="3762069" cy="250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95" y="4613849"/>
            <a:ext cx="3257773" cy="217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2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CHNO\Desktop\uNV2wV7Edn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35" y="1876855"/>
            <a:ext cx="6185603" cy="4639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CHNO\Desktop\-SYua5pFwD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03" y="1901950"/>
            <a:ext cx="5904593" cy="4428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60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CHNO\Desktop\oxWzL4aeEv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60" y="1901950"/>
            <a:ext cx="6311808" cy="4733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298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55" y="1901950"/>
            <a:ext cx="4478330" cy="466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124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264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Акция добрых дел</vt:lpstr>
      <vt:lpstr>Проект помощи приюту "ЛИС«, дому помощи животным, оставленным в садах</vt:lpstr>
      <vt:lpstr>Информация о приюте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Ксения В. Буравцова</cp:lastModifiedBy>
  <cp:revision>27</cp:revision>
  <dcterms:created xsi:type="dcterms:W3CDTF">2013-08-21T19:17:07Z</dcterms:created>
  <dcterms:modified xsi:type="dcterms:W3CDTF">2016-04-14T03:54:00Z</dcterms:modified>
</cp:coreProperties>
</file>