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Проект </a:t>
            </a:r>
            <a:br>
              <a:rPr lang="ru-RU" sz="5400" dirty="0" smtClean="0"/>
            </a:br>
            <a:r>
              <a:rPr lang="ru-RU" sz="6000" b="1" dirty="0" smtClean="0"/>
              <a:t>«Цветущий город»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8062912" cy="1752600"/>
          </a:xfrm>
        </p:spPr>
        <p:txBody>
          <a:bodyPr/>
          <a:lstStyle/>
          <a:p>
            <a:r>
              <a:rPr lang="ru-RU" dirty="0" smtClean="0"/>
              <a:t>Выполнен 10В классом</a:t>
            </a:r>
          </a:p>
          <a:p>
            <a:r>
              <a:rPr lang="ru-RU" dirty="0" smtClean="0"/>
              <a:t>На базе МАОУ лицея № 82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Бархатцы</a:t>
            </a:r>
          </a:p>
          <a:p>
            <a:r>
              <a:rPr lang="ru-RU" dirty="0" smtClean="0"/>
              <a:t>Петуньи</a:t>
            </a:r>
          </a:p>
          <a:p>
            <a:r>
              <a:rPr lang="ru-RU" dirty="0" smtClean="0"/>
              <a:t>Цинерария</a:t>
            </a:r>
          </a:p>
          <a:p>
            <a:r>
              <a:rPr lang="ru-RU" dirty="0" err="1" smtClean="0"/>
              <a:t>Алиссум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Клумба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Правильной геометрической формы</a:t>
            </a:r>
          </a:p>
          <a:p>
            <a:r>
              <a:rPr lang="ru-RU" dirty="0" smtClean="0"/>
              <a:t>С лицевой стороны школы</a:t>
            </a:r>
          </a:p>
          <a:p>
            <a:r>
              <a:rPr lang="ru-RU" dirty="0" smtClean="0"/>
              <a:t>Небольшая по размерам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 проект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1484784"/>
            <a:ext cx="3096344" cy="4968552"/>
          </a:xfrm>
        </p:spPr>
        <p:txBody>
          <a:bodyPr>
            <a:normAutofit/>
          </a:bodyPr>
          <a:lstStyle/>
          <a:p>
            <a:r>
              <a:rPr lang="ru-RU" dirty="0" smtClean="0"/>
              <a:t>Бархатцы (жёлтые и оранжевые)</a:t>
            </a:r>
          </a:p>
          <a:p>
            <a:r>
              <a:rPr lang="ru-RU" dirty="0" smtClean="0"/>
              <a:t>Цинерария (белый и красный)</a:t>
            </a:r>
          </a:p>
          <a:p>
            <a:r>
              <a:rPr lang="ru-RU" dirty="0" err="1" smtClean="0"/>
              <a:t>Алиссум</a:t>
            </a:r>
            <a:r>
              <a:rPr lang="ru-RU" dirty="0" smtClean="0"/>
              <a:t> (сиреневый для рамки)</a:t>
            </a:r>
            <a:endParaRPr lang="ru-RU" dirty="0"/>
          </a:p>
        </p:txBody>
      </p:sp>
      <p:pic>
        <p:nvPicPr>
          <p:cNvPr id="1028" name="Picture 4" descr="http://photosflowery.ru/photo/38/3828202b61630207d158cafff3d9a16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412776"/>
            <a:ext cx="5436096" cy="4077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</TotalTime>
  <Words>46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Яркая</vt:lpstr>
      <vt:lpstr>Проект  «Цветущий город»</vt:lpstr>
      <vt:lpstr>Цветы</vt:lpstr>
      <vt:lpstr>Клумба</vt:lpstr>
      <vt:lpstr>Наш проект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«Цветущий город»</dc:title>
  <dc:creator>Гунбины</dc:creator>
  <cp:lastModifiedBy>Вера Н. Гончарова</cp:lastModifiedBy>
  <cp:revision>2</cp:revision>
  <dcterms:created xsi:type="dcterms:W3CDTF">2016-05-03T18:22:14Z</dcterms:created>
  <dcterms:modified xsi:type="dcterms:W3CDTF">2016-05-12T06:24:34Z</dcterms:modified>
</cp:coreProperties>
</file>