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5" r:id="rId7"/>
    <p:sldId id="260" r:id="rId8"/>
    <p:sldId id="261" r:id="rId9"/>
    <p:sldId id="262" r:id="rId10"/>
    <p:sldId id="267" r:id="rId11"/>
    <p:sldId id="273" r:id="rId12"/>
    <p:sldId id="264" r:id="rId13"/>
    <p:sldId id="276" r:id="rId14"/>
    <p:sldId id="268" r:id="rId15"/>
    <p:sldId id="274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30" y="-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2301919" y="1122361"/>
            <a:ext cx="7588157" cy="2621155"/>
          </a:xfrm>
        </p:spPr>
        <p:txBody>
          <a:bodyPr anchor="b" anchorCtr="1"/>
          <a:lstStyle>
            <a:lvl1pPr algn="ctr">
              <a:defRPr sz="4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2301919" y="3843707"/>
            <a:ext cx="7588157" cy="1414092"/>
          </a:xfrm>
        </p:spPr>
        <p:txBody>
          <a:bodyPr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72CB2AC-85E6-476C-9098-47049984BB18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F47A7D-5A1F-4B48-9DA4-A7E8D11B5E3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12648" y="548640"/>
            <a:ext cx="10515600" cy="11322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12648" y="1680895"/>
            <a:ext cx="10515600" cy="449606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F845A5-6488-4EDB-ACA7-FD0B17ECC4B1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B07B38-B0E6-4264-AE0C-F6F30485C8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9634886" y="578495"/>
            <a:ext cx="2047039" cy="559846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578495"/>
            <a:ext cx="8796683" cy="559846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4EBE45-AD28-45CA-8C5F-0E9282F909F2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D21859-ABD3-400E-A10C-32020F5F62C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3FBA2D-7889-4437-BCE3-4FC0AA05A8F1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1BC00C-F69D-4FEB-ACD4-D51D1AB9A1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03385" y="553614"/>
            <a:ext cx="8273143" cy="4008857"/>
          </a:xfrm>
        </p:spPr>
        <p:txBody>
          <a:bodyPr/>
          <a:lstStyle>
            <a:lvl1pPr>
              <a:defRPr sz="5400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3375" y="4589465"/>
            <a:ext cx="8273143" cy="1384621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E6C8BF-1529-43F9-9B1C-0E6289995A19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556261-843C-4BE2-B4BD-AD48F7F6A5F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12648" y="548640"/>
            <a:ext cx="10741155" cy="113225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12648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1F4315-FA36-4375-B463-BBB2D323B560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9AC5B7-9FB2-4C6B-8C77-848A0999B0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09603" y="547396"/>
            <a:ext cx="10745791" cy="11432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3" y="1685732"/>
            <a:ext cx="5157782" cy="55983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b="1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09603" y="2386894"/>
            <a:ext cx="5157782" cy="37650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5732"/>
            <a:ext cx="5183184" cy="55983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b="1" cap="all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386894"/>
            <a:ext cx="5183184" cy="37650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5FA1F1-776F-47D9-A6C6-60A1CEF3D9D8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63509D-BA2F-40AD-AA9A-DCDDE5ECF18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DFD0EB-6F87-4533-A9BA-CFB392199EFB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94F680-A02D-4232-B759-CAB0F727AA3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D661A6-0DFD-435E-993C-65AAFDAF82F2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B6280E-EC1F-4996-89C3-E9B2DA845D7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97158" y="553614"/>
            <a:ext cx="3595631" cy="1757504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34703" y="553614"/>
            <a:ext cx="6279742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97158" y="2311118"/>
            <a:ext cx="3595631" cy="37288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8F40E0-8993-4EBA-8A62-0FE6A79164A6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8A1797-8C9A-4A62-B6EB-AA698E5273E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94360" y="557784"/>
            <a:ext cx="3595631" cy="2212308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063316" y="657106"/>
            <a:ext cx="6483690" cy="5555903"/>
          </a:xfrm>
        </p:spPr>
        <p:txBody>
          <a:bodyPr/>
          <a:lstStyle>
            <a:lvl1pPr marL="0" indent="0">
              <a:buNone/>
              <a:defRPr lang="ru-RU" sz="3200"/>
            </a:lvl1pPr>
          </a:lstStyle>
          <a:p>
            <a:pPr lvl="0"/>
            <a:endParaRPr lang="ru-RU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3" y="2826136"/>
            <a:ext cx="3585581" cy="3434641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2C7926-1571-4DC5-9B96-B528C6CFCBD1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BB18DC-867B-4254-9717-5E848027A7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1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12648" y="548640"/>
            <a:ext cx="10653573" cy="1132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12648" y="1715533"/>
            <a:ext cx="10653582" cy="45938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137160" y="6453003"/>
            <a:ext cx="3494315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000000"/>
                </a:solidFill>
                <a:uFillTx/>
                <a:latin typeface="Neue Haas Grotesk Text Pro"/>
              </a:defRPr>
            </a:lvl1pPr>
          </a:lstStyle>
          <a:p>
            <a:pPr lvl="0"/>
            <a:fld id="{CABF018B-FA63-49B1-94DE-9BE14A5F4AC5}" type="datetime1">
              <a:rPr lang="en-US"/>
              <a:pPr lvl="0"/>
              <a:t>9/29/2024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8876519" y="6453003"/>
            <a:ext cx="280540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000000"/>
                </a:solidFill>
                <a:uFillTx/>
                <a:latin typeface="Neue Haas Grotesk Text Pro"/>
              </a:defRPr>
            </a:lvl1pPr>
          </a:lstStyle>
          <a:p>
            <a:pPr lvl="0"/>
            <a:r>
              <a:rPr lang="en-US"/>
              <a:t>             </a:t>
            </a:r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11632164" y="6453003"/>
            <a:ext cx="42921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000000"/>
                </a:solidFill>
                <a:uFillTx/>
                <a:latin typeface="Neue Haas Grotesk Text Pro"/>
              </a:defRPr>
            </a:lvl1pPr>
          </a:lstStyle>
          <a:p>
            <a:pPr lvl="0"/>
            <a:fld id="{03A57801-B5CF-4B80-B2F8-D7A9958EFEE5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3600" b="1" i="0" u="none" strike="noStrike" kern="1200" cap="none" spc="0" baseline="0">
          <a:solidFill>
            <a:srgbClr val="000000"/>
          </a:solidFill>
          <a:uFillTx/>
          <a:latin typeface="Neue Haas Grotesk Text Pro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Neue Haas Grotesk Text Pro"/>
        </a:defRPr>
      </a:lvl1pPr>
      <a:lvl2pPr marL="4572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Neue Haas Grotesk Text Pro"/>
        </a:defRPr>
      </a:lvl2pPr>
      <a:lvl3pPr marL="6858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Neue Haas Grotesk Text Pro"/>
        </a:defRPr>
      </a:lvl3pPr>
      <a:lvl4pPr marL="9144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400" b="0" i="0" u="none" strike="noStrike" kern="1200" cap="none" spc="0" baseline="0">
          <a:solidFill>
            <a:srgbClr val="000000"/>
          </a:solidFill>
          <a:uFillTx/>
          <a:latin typeface="Neue Haas Grotesk Text Pro"/>
        </a:defRPr>
      </a:lvl4pPr>
      <a:lvl5pPr marL="11430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200" b="0" i="0" u="none" strike="noStrike" kern="1200" cap="none" spc="0" baseline="0">
          <a:solidFill>
            <a:srgbClr val="000000"/>
          </a:solidFill>
          <a:uFillTx/>
          <a:latin typeface="Neue Haas Grotesk Text Pro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69C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pic>
        <p:nvPicPr>
          <p:cNvPr id="3" name="Рисунок 3" descr="Изображение выглядит как зарисовка, рисунок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7443" r="18188"/>
          <a:stretch>
            <a:fillRect/>
          </a:stretch>
        </p:blipFill>
        <p:spPr>
          <a:xfrm>
            <a:off x="4267203" y="9"/>
            <a:ext cx="7924803" cy="338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4" descr="Picture background"/>
          <p:cNvPicPr>
            <a:picLocks noChangeAspect="1"/>
          </p:cNvPicPr>
          <p:nvPr/>
        </p:nvPicPr>
        <p:blipFill>
          <a:blip r:embed="rId3"/>
          <a:srcRect t="16900" r="2" b="15767"/>
          <a:stretch>
            <a:fillRect/>
          </a:stretch>
        </p:blipFill>
        <p:spPr>
          <a:xfrm>
            <a:off x="4650912" y="3474720"/>
            <a:ext cx="7555833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: Shape 11"/>
          <p:cNvSpPr>
            <a:spLocks noMove="1" noResize="1"/>
          </p:cNvSpPr>
          <p:nvPr/>
        </p:nvSpPr>
        <p:spPr>
          <a:xfrm>
            <a:off x="0" y="0"/>
            <a:ext cx="624427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244272"/>
              <a:gd name="f7" fmla="val 6858000"/>
              <a:gd name="f8" fmla="val 732568"/>
              <a:gd name="f9" fmla="val 947849"/>
              <a:gd name="f10" fmla="val 1823619"/>
              <a:gd name="f11" fmla="val 5235673"/>
              <a:gd name="f12" fmla="val 5133912"/>
              <a:gd name="f13" fmla="val 35571"/>
              <a:gd name="f14" fmla="val 5035058"/>
              <a:gd name="f15" fmla="val 78255"/>
              <a:gd name="f16" fmla="val 4933297"/>
              <a:gd name="f17" fmla="val 110269"/>
              <a:gd name="f18" fmla="val 4947835"/>
              <a:gd name="f19" fmla="val 145839"/>
              <a:gd name="f20" fmla="val 4962372"/>
              <a:gd name="f21" fmla="val 138725"/>
              <a:gd name="f22" fmla="val 4976910"/>
              <a:gd name="f23" fmla="val 135168"/>
              <a:gd name="f24" fmla="val 5064133"/>
              <a:gd name="f25" fmla="val 120941"/>
              <a:gd name="f26" fmla="val 5154264"/>
              <a:gd name="f27" fmla="val 5238580"/>
              <a:gd name="f28" fmla="val 71141"/>
              <a:gd name="f29" fmla="val 5258933"/>
              <a:gd name="f30" fmla="val 64027"/>
              <a:gd name="f31" fmla="val 5282192"/>
              <a:gd name="f32" fmla="val 5290914"/>
              <a:gd name="f33" fmla="val 88927"/>
              <a:gd name="f34" fmla="val 5305452"/>
              <a:gd name="f35" fmla="val 124497"/>
              <a:gd name="f36" fmla="val 5285100"/>
              <a:gd name="f37" fmla="val 5264747"/>
              <a:gd name="f38" fmla="val 163625"/>
              <a:gd name="f39" fmla="val 5229858"/>
              <a:gd name="f40" fmla="val 195638"/>
              <a:gd name="f41" fmla="val 5189154"/>
              <a:gd name="f42" fmla="val 188525"/>
              <a:gd name="f43" fmla="val 5151357"/>
              <a:gd name="f44" fmla="val 192082"/>
              <a:gd name="f45" fmla="val 5046689"/>
              <a:gd name="f46" fmla="val 209867"/>
              <a:gd name="f47" fmla="val 4997261"/>
              <a:gd name="f48" fmla="val 259665"/>
              <a:gd name="f49" fmla="val 4974002"/>
              <a:gd name="f50" fmla="val 373491"/>
              <a:gd name="f51" fmla="val 327250"/>
              <a:gd name="f52" fmla="val 384162"/>
              <a:gd name="f53" fmla="val 5241488"/>
              <a:gd name="f54" fmla="val 352148"/>
              <a:gd name="f55" fmla="val 345034"/>
              <a:gd name="f56" fmla="val 5299637"/>
              <a:gd name="f57" fmla="val 355706"/>
              <a:gd name="f58" fmla="val 5288007"/>
              <a:gd name="f59" fmla="val 394834"/>
              <a:gd name="f60" fmla="val 5276378"/>
              <a:gd name="f61" fmla="val 430405"/>
              <a:gd name="f62" fmla="val 458860"/>
              <a:gd name="f63" fmla="val 451747"/>
              <a:gd name="f64" fmla="val 5354879"/>
              <a:gd name="f65" fmla="val 448189"/>
              <a:gd name="f66" fmla="val 5369416"/>
              <a:gd name="f67" fmla="val 405504"/>
              <a:gd name="f68" fmla="val 5383953"/>
              <a:gd name="f69" fmla="val 359262"/>
              <a:gd name="f70" fmla="val 5395583"/>
              <a:gd name="f71" fmla="val 334364"/>
              <a:gd name="f72" fmla="val 5427565"/>
              <a:gd name="f73" fmla="val 320135"/>
              <a:gd name="f74" fmla="val 5450825"/>
              <a:gd name="f75" fmla="val 5479899"/>
              <a:gd name="f76" fmla="val 348592"/>
              <a:gd name="f77" fmla="val 5471177"/>
              <a:gd name="f78" fmla="val 387720"/>
              <a:gd name="f79" fmla="val 416176"/>
              <a:gd name="f80" fmla="val 5474085"/>
              <a:gd name="f81" fmla="val 469532"/>
              <a:gd name="f82" fmla="val 494431"/>
              <a:gd name="f83" fmla="val 5410121"/>
              <a:gd name="f84" fmla="val 505101"/>
              <a:gd name="f85" fmla="val 5360693"/>
              <a:gd name="f86" fmla="val 519330"/>
              <a:gd name="f87" fmla="val 5311267"/>
              <a:gd name="f88" fmla="val 537116"/>
              <a:gd name="f89" fmla="val 5247303"/>
              <a:gd name="f90" fmla="val 558458"/>
              <a:gd name="f91" fmla="val 5317082"/>
              <a:gd name="f92" fmla="val 594028"/>
              <a:gd name="f93" fmla="val 586915"/>
              <a:gd name="f94" fmla="val 5421750"/>
              <a:gd name="f95" fmla="val 5485714"/>
              <a:gd name="f96" fmla="val 526444"/>
              <a:gd name="f97" fmla="val 5570030"/>
              <a:gd name="f98" fmla="val 483759"/>
              <a:gd name="f99" fmla="val 5622364"/>
              <a:gd name="f100" fmla="val 522887"/>
              <a:gd name="f101" fmla="val 5700865"/>
              <a:gd name="f102" fmla="val 579800"/>
              <a:gd name="f103" fmla="val 5764829"/>
              <a:gd name="f104" fmla="val 544229"/>
              <a:gd name="f105" fmla="val 5834608"/>
              <a:gd name="f106" fmla="val 533558"/>
              <a:gd name="f107" fmla="val 5979982"/>
              <a:gd name="f108" fmla="val 512216"/>
              <a:gd name="f109" fmla="val 5889850"/>
              <a:gd name="f110" fmla="val 480203"/>
              <a:gd name="f111" fmla="val 6035223"/>
              <a:gd name="f112" fmla="val 462417"/>
              <a:gd name="f113" fmla="val 6093372"/>
              <a:gd name="f114" fmla="val 455303"/>
              <a:gd name="f115" fmla="val 6154429"/>
              <a:gd name="f116" fmla="val 426847"/>
              <a:gd name="f117" fmla="val 6238745"/>
              <a:gd name="f118" fmla="val 465975"/>
              <a:gd name="f119" fmla="val 5857868"/>
              <a:gd name="f120" fmla="val 672284"/>
              <a:gd name="f121" fmla="val 5677606"/>
              <a:gd name="f122" fmla="val 658055"/>
              <a:gd name="f123" fmla="val 5337434"/>
              <a:gd name="f124" fmla="val 910606"/>
              <a:gd name="f125" fmla="val 5351971"/>
              <a:gd name="f126" fmla="val 935506"/>
              <a:gd name="f127" fmla="val 5366508"/>
              <a:gd name="f128" fmla="val 924835"/>
              <a:gd name="f129" fmla="val 5381046"/>
              <a:gd name="f130" fmla="val 921277"/>
              <a:gd name="f131" fmla="val 5404305"/>
              <a:gd name="f132" fmla="val 917720"/>
              <a:gd name="f133" fmla="val 5433380"/>
              <a:gd name="f134" fmla="val 903491"/>
              <a:gd name="f135" fmla="val 5439195"/>
              <a:gd name="f136" fmla="val 949734"/>
              <a:gd name="f137" fmla="val 5442103"/>
              <a:gd name="f138" fmla="val 985305"/>
              <a:gd name="f139" fmla="val 5424657"/>
              <a:gd name="f140" fmla="val 1003089"/>
              <a:gd name="f141" fmla="val 1006647"/>
              <a:gd name="f142" fmla="val 1020875"/>
              <a:gd name="f143" fmla="val 1070674"/>
              <a:gd name="f144" fmla="val 5160079"/>
              <a:gd name="f145" fmla="val 1113358"/>
              <a:gd name="f146" fmla="val 5125190"/>
              <a:gd name="f147" fmla="val 1131144"/>
              <a:gd name="f148" fmla="val 5087393"/>
              <a:gd name="f149" fmla="val 1156043"/>
              <a:gd name="f150" fmla="val 5101930"/>
              <a:gd name="f151" fmla="val 1220069"/>
              <a:gd name="f152" fmla="val 5131004"/>
              <a:gd name="f153" fmla="val 1237855"/>
              <a:gd name="f154" fmla="val 1212955"/>
              <a:gd name="f155" fmla="val 5174617"/>
              <a:gd name="f156" fmla="val 1209399"/>
              <a:gd name="f157" fmla="val 5197876"/>
              <a:gd name="f158" fmla="val 1205842"/>
              <a:gd name="f159" fmla="val 5253118"/>
              <a:gd name="f160" fmla="val 1230741"/>
              <a:gd name="f161" fmla="val 5171709"/>
              <a:gd name="f162" fmla="val 1269868"/>
              <a:gd name="f163" fmla="val 5293822"/>
              <a:gd name="f164" fmla="val 1365909"/>
              <a:gd name="f165" fmla="val 5212414"/>
              <a:gd name="f166" fmla="val 5078671"/>
              <a:gd name="f167" fmla="val 5005984"/>
              <a:gd name="f168" fmla="val 1536647"/>
              <a:gd name="f169" fmla="val 4878056"/>
              <a:gd name="f170" fmla="val 1540204"/>
              <a:gd name="f171" fmla="val 4857704"/>
              <a:gd name="f172" fmla="val 4848982"/>
              <a:gd name="f173" fmla="val 1572219"/>
              <a:gd name="f174" fmla="val 1597117"/>
              <a:gd name="f175" fmla="val 1629132"/>
              <a:gd name="f176" fmla="val 4869333"/>
              <a:gd name="f177" fmla="val 1632688"/>
              <a:gd name="f178" fmla="val 4889686"/>
              <a:gd name="f179" fmla="val 1636245"/>
              <a:gd name="f180" fmla="val 4921668"/>
              <a:gd name="f181" fmla="val 1639802"/>
              <a:gd name="f182" fmla="val 4956557"/>
              <a:gd name="f183" fmla="val 1657587"/>
              <a:gd name="f184" fmla="val 1693158"/>
              <a:gd name="f185" fmla="val 4843167"/>
              <a:gd name="f186" fmla="val 1728729"/>
              <a:gd name="f187" fmla="val 4846074"/>
              <a:gd name="f188" fmla="val 1849668"/>
              <a:gd name="f189" fmla="val 1881683"/>
              <a:gd name="f190" fmla="val 4814092"/>
              <a:gd name="f191" fmla="val 1895910"/>
              <a:gd name="f192" fmla="val 4790832"/>
              <a:gd name="f193" fmla="val 1903025"/>
              <a:gd name="f194" fmla="val 4750128"/>
              <a:gd name="f195" fmla="val 1917252"/>
              <a:gd name="f196" fmla="val 4718146"/>
              <a:gd name="f197" fmla="val 1938595"/>
              <a:gd name="f198" fmla="val 4694886"/>
              <a:gd name="f199" fmla="val 1984836"/>
              <a:gd name="f200" fmla="val 1995507"/>
              <a:gd name="f201" fmla="val 2002622"/>
              <a:gd name="f202" fmla="val 2013292"/>
              <a:gd name="f203" fmla="val 4700701"/>
              <a:gd name="f204" fmla="val 2123562"/>
              <a:gd name="f205" fmla="val 4758850"/>
              <a:gd name="f206" fmla="val 2120004"/>
              <a:gd name="f207" fmla="val 4822814"/>
              <a:gd name="f208" fmla="val 2102219"/>
              <a:gd name="f209" fmla="val 4898408"/>
              <a:gd name="f210" fmla="val 2080877"/>
              <a:gd name="f211" fmla="val 2038192"/>
              <a:gd name="f212" fmla="val 5055411"/>
              <a:gd name="f213" fmla="val 2077320"/>
              <a:gd name="f214" fmla="val 4942020"/>
              <a:gd name="f215" fmla="val 2130676"/>
              <a:gd name="f216" fmla="val 4817000"/>
              <a:gd name="f217" fmla="val 2134233"/>
              <a:gd name="f218" fmla="val 4712331"/>
              <a:gd name="f219" fmla="val 2208931"/>
              <a:gd name="f220" fmla="val 2223159"/>
              <a:gd name="f221" fmla="val 5445010"/>
              <a:gd name="f222" fmla="val 5822979"/>
              <a:gd name="f223" fmla="val 1892353"/>
              <a:gd name="f224" fmla="val 5811349"/>
              <a:gd name="f225" fmla="val 1952823"/>
              <a:gd name="f226" fmla="val 5779367"/>
              <a:gd name="f227" fmla="val 1967051"/>
              <a:gd name="f228" fmla="val 5753200"/>
              <a:gd name="f229" fmla="val 1974165"/>
              <a:gd name="f230" fmla="val 5613642"/>
              <a:gd name="f231" fmla="val 2020407"/>
              <a:gd name="f232" fmla="val 5491529"/>
              <a:gd name="f233" fmla="val 2112891"/>
              <a:gd name="f234" fmla="val 5363601"/>
              <a:gd name="f235" fmla="val 2191146"/>
              <a:gd name="f236" fmla="val 5273470"/>
              <a:gd name="f237" fmla="val 2258731"/>
              <a:gd name="f238" fmla="val 2326314"/>
              <a:gd name="f239" fmla="val 2390340"/>
              <a:gd name="f240" fmla="val 5200783"/>
              <a:gd name="f241" fmla="val 2418796"/>
              <a:gd name="f242" fmla="val 5136819"/>
              <a:gd name="f243" fmla="val 2401012"/>
              <a:gd name="f244" fmla="val 5084485"/>
              <a:gd name="f245" fmla="val 2386784"/>
              <a:gd name="f246" fmla="val 5029243"/>
              <a:gd name="f247" fmla="val 2393898"/>
              <a:gd name="f248" fmla="val 4912946"/>
              <a:gd name="f249" fmla="val 2408126"/>
              <a:gd name="f250" fmla="val 2479267"/>
              <a:gd name="f251" fmla="val 2518395"/>
              <a:gd name="f252" fmla="val 4886778"/>
              <a:gd name="f253" fmla="val 2582422"/>
              <a:gd name="f254" fmla="val 4936205"/>
              <a:gd name="f255" fmla="val 2550408"/>
              <a:gd name="f256" fmla="val 2543294"/>
              <a:gd name="f257" fmla="val 5026336"/>
              <a:gd name="f258" fmla="val 2536181"/>
              <a:gd name="f259" fmla="val 5116467"/>
              <a:gd name="f260" fmla="val 2525509"/>
              <a:gd name="f261" fmla="val 5148450"/>
              <a:gd name="f262" fmla="val 2685576"/>
              <a:gd name="f263" fmla="val 5221136"/>
              <a:gd name="f264" fmla="val 2564636"/>
              <a:gd name="f265" fmla="val 5322897"/>
              <a:gd name="f266" fmla="val 5372323"/>
              <a:gd name="f267" fmla="val 2546851"/>
              <a:gd name="f268" fmla="val 5418843"/>
              <a:gd name="f269" fmla="val 2532623"/>
              <a:gd name="f270" fmla="val 2514837"/>
              <a:gd name="f271" fmla="val 5535140"/>
              <a:gd name="f272" fmla="val 5593290"/>
              <a:gd name="f273" fmla="val 2553965"/>
              <a:gd name="f274" fmla="val 5645624"/>
              <a:gd name="f275" fmla="val 2561080"/>
              <a:gd name="f276" fmla="val 5616550"/>
              <a:gd name="f277" fmla="val 2653563"/>
              <a:gd name="f278" fmla="val 5648532"/>
              <a:gd name="f279" fmla="val 2692689"/>
              <a:gd name="f280" fmla="val 5654346"/>
              <a:gd name="f281" fmla="val 2703362"/>
              <a:gd name="f282" fmla="val 5660161"/>
              <a:gd name="f283" fmla="val 5665976"/>
              <a:gd name="f284" fmla="val 5683421"/>
              <a:gd name="f285" fmla="val 2980812"/>
              <a:gd name="f286" fmla="val 5988704"/>
              <a:gd name="f287" fmla="val 2913227"/>
              <a:gd name="f288" fmla="val 2923898"/>
              <a:gd name="f289" fmla="val 6014871"/>
              <a:gd name="f290" fmla="val 2941684"/>
              <a:gd name="f291" fmla="val 6046853"/>
              <a:gd name="f292" fmla="val 2899000"/>
              <a:gd name="f293" fmla="val 6078835"/>
              <a:gd name="f294" fmla="val 5942185"/>
              <a:gd name="f295" fmla="val 3137322"/>
              <a:gd name="f296" fmla="val 5732847"/>
              <a:gd name="f297" fmla="val 3183563"/>
              <a:gd name="f298" fmla="val 5546771"/>
              <a:gd name="f299" fmla="val 3329402"/>
              <a:gd name="f300" fmla="val 3379202"/>
              <a:gd name="f301" fmla="val 5790997"/>
              <a:gd name="f302" fmla="val 3208463"/>
              <a:gd name="f303" fmla="val 5904388"/>
              <a:gd name="f304" fmla="val 3229805"/>
              <a:gd name="f305" fmla="val 5959629"/>
              <a:gd name="f306" fmla="val 3283162"/>
              <a:gd name="f307" fmla="val 5793904"/>
              <a:gd name="f308" fmla="val 3368530"/>
              <a:gd name="f309" fmla="val 5953814"/>
              <a:gd name="f310" fmla="val 3393429"/>
              <a:gd name="f311" fmla="val 5884036"/>
              <a:gd name="f312" fmla="val 3439672"/>
              <a:gd name="f313" fmla="val 3485914"/>
              <a:gd name="f314" fmla="val 5785182"/>
              <a:gd name="f315" fmla="val 3539269"/>
              <a:gd name="f316" fmla="val 3635309"/>
              <a:gd name="f317" fmla="val 3699337"/>
              <a:gd name="f318" fmla="val 5724125"/>
              <a:gd name="f319" fmla="val 3827390"/>
              <a:gd name="f320" fmla="val 5750293"/>
              <a:gd name="f321" fmla="val 3912759"/>
              <a:gd name="f322" fmla="val 5788089"/>
              <a:gd name="f323" fmla="val 3991015"/>
              <a:gd name="f324" fmla="val 4090612"/>
              <a:gd name="f325" fmla="val 5729940"/>
              <a:gd name="f326" fmla="val 4158196"/>
              <a:gd name="f327" fmla="val 5738663"/>
              <a:gd name="f328" fmla="val 4204438"/>
              <a:gd name="f329" fmla="val 5825886"/>
              <a:gd name="f330" fmla="val 4172424"/>
              <a:gd name="f331" fmla="val 5918925"/>
              <a:gd name="f332" fmla="val 4140411"/>
              <a:gd name="f333" fmla="val 4200882"/>
              <a:gd name="f334" fmla="val 5930554"/>
              <a:gd name="f335" fmla="val 4321821"/>
              <a:gd name="f336" fmla="val 5916018"/>
              <a:gd name="f337" fmla="val 4400076"/>
              <a:gd name="f338" fmla="val 4424975"/>
              <a:gd name="f339" fmla="val 5994519"/>
              <a:gd name="f340" fmla="val 4414305"/>
              <a:gd name="f341" fmla="val 6064297"/>
              <a:gd name="f342" fmla="val 4403633"/>
              <a:gd name="f343" fmla="val 6131169"/>
              <a:gd name="f344" fmla="val 4353835"/>
              <a:gd name="f345" fmla="val 6218393"/>
              <a:gd name="f346" fmla="val 4378734"/>
              <a:gd name="f347" fmla="val 6148614"/>
              <a:gd name="f348" fmla="val 4521016"/>
              <a:gd name="f349" fmla="val 6000333"/>
              <a:gd name="f350" fmla="val 4478331"/>
              <a:gd name="f351" fmla="val 4613499"/>
              <a:gd name="f352" fmla="val 6090465"/>
              <a:gd name="f353" fmla="val 6160243"/>
              <a:gd name="f354" fmla="val 4585042"/>
              <a:gd name="f355" fmla="val 6189318"/>
              <a:gd name="f356" fmla="val 4574373"/>
              <a:gd name="f357" fmla="val 6221300"/>
              <a:gd name="f358" fmla="val 4560144"/>
              <a:gd name="f359" fmla="val 4602828"/>
              <a:gd name="f360" fmla="val 6259098"/>
              <a:gd name="f361" fmla="val 4652628"/>
              <a:gd name="f362" fmla="val 4670412"/>
              <a:gd name="f363" fmla="val 6195133"/>
              <a:gd name="f364" fmla="val 4677526"/>
              <a:gd name="f365" fmla="val 6128261"/>
              <a:gd name="f366" fmla="val 4702425"/>
              <a:gd name="f367" fmla="val 6075928"/>
              <a:gd name="f368" fmla="val 4759339"/>
              <a:gd name="f369" fmla="val 6017778"/>
              <a:gd name="f370" fmla="val 4805580"/>
              <a:gd name="f371" fmla="val 5892758"/>
              <a:gd name="f372" fmla="val 4905177"/>
              <a:gd name="f373" fmla="val 5756107"/>
              <a:gd name="f374" fmla="val 4990547"/>
              <a:gd name="f375" fmla="val 5651439"/>
              <a:gd name="f376" fmla="val 5154171"/>
              <a:gd name="f377" fmla="val 5782275"/>
              <a:gd name="f378" fmla="val 5111487"/>
              <a:gd name="f379" fmla="val 5881128"/>
              <a:gd name="f380" fmla="val 5011889"/>
              <a:gd name="f381" fmla="val 6006149"/>
              <a:gd name="f382" fmla="val 4994104"/>
              <a:gd name="f383" fmla="val 5898572"/>
              <a:gd name="f384" fmla="val 5143500"/>
              <a:gd name="f385" fmla="val 5761922"/>
              <a:gd name="f386" fmla="val 5243097"/>
              <a:gd name="f387" fmla="val 5633994"/>
              <a:gd name="f388" fmla="val 5353367"/>
              <a:gd name="f389" fmla="val 5596197"/>
              <a:gd name="f390" fmla="val 5385379"/>
              <a:gd name="f391" fmla="val 5558400"/>
              <a:gd name="f392" fmla="val 5406721"/>
              <a:gd name="f393" fmla="val 5552586"/>
              <a:gd name="f394" fmla="val 5474306"/>
              <a:gd name="f395" fmla="val 5605917"/>
              <a:gd name="f396" fmla="val 5488622"/>
              <a:gd name="f397" fmla="val 5712629"/>
              <a:gd name="f398" fmla="val 5769542"/>
              <a:gd name="f399" fmla="val 5389768"/>
              <a:gd name="f400" fmla="val 5790884"/>
              <a:gd name="f401" fmla="val 5392675"/>
              <a:gd name="f402" fmla="val 5801555"/>
              <a:gd name="f403" fmla="val 5456640"/>
              <a:gd name="f404" fmla="val 5805112"/>
              <a:gd name="f405" fmla="val 5506066"/>
              <a:gd name="f406" fmla="val 5726858"/>
              <a:gd name="f407" fmla="val 5584568"/>
              <a:gd name="f408" fmla="val 5755314"/>
              <a:gd name="f409" fmla="val 5862025"/>
              <a:gd name="f410" fmla="val 5954508"/>
              <a:gd name="f411" fmla="val 5334526"/>
              <a:gd name="f412" fmla="val 6004307"/>
              <a:gd name="f413" fmla="val 6043434"/>
              <a:gd name="f414" fmla="val 5139727"/>
              <a:gd name="f415" fmla="val 6068335"/>
              <a:gd name="f416" fmla="val 5075763"/>
              <a:gd name="f417" fmla="val 6196388"/>
              <a:gd name="f418" fmla="val 6221287"/>
              <a:gd name="f419" fmla="val 5203691"/>
              <a:gd name="f420" fmla="val 6189274"/>
              <a:gd name="f421" fmla="val 6167932"/>
              <a:gd name="f422" fmla="val 5343249"/>
              <a:gd name="f423" fmla="val 6132361"/>
              <a:gd name="f424" fmla="val 6093234"/>
              <a:gd name="f425" fmla="val 5511881"/>
              <a:gd name="f426" fmla="val 6057663"/>
              <a:gd name="f427" fmla="val 5543864"/>
              <a:gd name="f428" fmla="val 5578753"/>
              <a:gd name="f429" fmla="val 6036320"/>
              <a:gd name="f430" fmla="val 5599105"/>
              <a:gd name="f431" fmla="val 6100347"/>
              <a:gd name="f432" fmla="val 6114575"/>
              <a:gd name="f433" fmla="val 6199945"/>
              <a:gd name="f434" fmla="val 6281757"/>
              <a:gd name="f435" fmla="val 6327999"/>
              <a:gd name="f436" fmla="val 6388469"/>
              <a:gd name="f437" fmla="val 5224043"/>
              <a:gd name="f438" fmla="val 6367127"/>
              <a:gd name="f439" fmla="val 6356456"/>
              <a:gd name="f440" fmla="val 5165894"/>
              <a:gd name="f441" fmla="val 5168801"/>
              <a:gd name="f442" fmla="val 6431153"/>
              <a:gd name="f443" fmla="val 5183339"/>
              <a:gd name="f444" fmla="val 6580550"/>
              <a:gd name="f445" fmla="val 5099022"/>
              <a:gd name="f446" fmla="val 6630349"/>
              <a:gd name="f447" fmla="val 5011799"/>
              <a:gd name="f448" fmla="val 6658805"/>
              <a:gd name="f449" fmla="val 4883871"/>
              <a:gd name="f450" fmla="val 6701489"/>
              <a:gd name="f451" fmla="val 4770480"/>
              <a:gd name="f452" fmla="val 6786859"/>
              <a:gd name="f453" fmla="val 4651275"/>
              <a:gd name="f454" fmla="+- 0 0 -90"/>
              <a:gd name="f455" fmla="*/ f3 1 6244272"/>
              <a:gd name="f456" fmla="*/ f4 1 6858000"/>
              <a:gd name="f457" fmla="val f5"/>
              <a:gd name="f458" fmla="val f6"/>
              <a:gd name="f459" fmla="val f7"/>
              <a:gd name="f460" fmla="*/ f454 f0 1"/>
              <a:gd name="f461" fmla="+- f459 0 f457"/>
              <a:gd name="f462" fmla="+- f458 0 f457"/>
              <a:gd name="f463" fmla="*/ f460 1 f2"/>
              <a:gd name="f464" fmla="*/ f462 1 6244272"/>
              <a:gd name="f465" fmla="*/ f461 1 6858000"/>
              <a:gd name="f466" fmla="*/ 0 f462 1"/>
              <a:gd name="f467" fmla="*/ 0 f461 1"/>
              <a:gd name="f468" fmla="*/ 732568 f462 1"/>
              <a:gd name="f469" fmla="*/ 947849 f462 1"/>
              <a:gd name="f470" fmla="*/ 1823619 f462 1"/>
              <a:gd name="f471" fmla="*/ 5235673 f462 1"/>
              <a:gd name="f472" fmla="*/ 4933297 f462 1"/>
              <a:gd name="f473" fmla="*/ 110269 f461 1"/>
              <a:gd name="f474" fmla="*/ 4976910 f462 1"/>
              <a:gd name="f475" fmla="*/ 135168 f461 1"/>
              <a:gd name="f476" fmla="*/ 5238580 f462 1"/>
              <a:gd name="f477" fmla="*/ 71141 f461 1"/>
              <a:gd name="f478" fmla="*/ 5290914 f462 1"/>
              <a:gd name="f479" fmla="*/ 88927 f461 1"/>
              <a:gd name="f480" fmla="*/ 5264747 f462 1"/>
              <a:gd name="f481" fmla="*/ 163625 f461 1"/>
              <a:gd name="f482" fmla="*/ 5151357 f462 1"/>
              <a:gd name="f483" fmla="*/ 192082 f461 1"/>
              <a:gd name="f484" fmla="*/ 4974002 f462 1"/>
              <a:gd name="f485" fmla="*/ 373491 f461 1"/>
              <a:gd name="f486" fmla="*/ 5241488 f462 1"/>
              <a:gd name="f487" fmla="*/ 352148 f461 1"/>
              <a:gd name="f488" fmla="*/ 5288007 f462 1"/>
              <a:gd name="f489" fmla="*/ 394834 f461 1"/>
              <a:gd name="f490" fmla="*/ 5305452 f462 1"/>
              <a:gd name="f491" fmla="*/ 451747 f461 1"/>
              <a:gd name="f492" fmla="*/ 5383953 f462 1"/>
              <a:gd name="f493" fmla="*/ 359262 f461 1"/>
              <a:gd name="f494" fmla="*/ 5450825 f462 1"/>
              <a:gd name="f495" fmla="*/ 334364 f461 1"/>
              <a:gd name="f496" fmla="*/ 5471177 f462 1"/>
              <a:gd name="f497" fmla="*/ 416176 f461 1"/>
              <a:gd name="f498" fmla="*/ 5410121 f462 1"/>
              <a:gd name="f499" fmla="*/ 505101 f461 1"/>
              <a:gd name="f500" fmla="*/ 5247303 f462 1"/>
              <a:gd name="f501" fmla="*/ 558458 f461 1"/>
              <a:gd name="f502" fmla="*/ 5421750 f462 1"/>
              <a:gd name="f503" fmla="*/ 5622364 f462 1"/>
              <a:gd name="f504" fmla="*/ 522887 f461 1"/>
              <a:gd name="f505" fmla="*/ 5834608 f462 1"/>
              <a:gd name="f506" fmla="*/ 533558 f461 1"/>
              <a:gd name="f507" fmla="*/ 6035223 f462 1"/>
              <a:gd name="f508" fmla="*/ 462417 f461 1"/>
              <a:gd name="f509" fmla="*/ 6238745 f462 1"/>
              <a:gd name="f510" fmla="*/ 465975 f461 1"/>
              <a:gd name="f511" fmla="*/ 5337434 f462 1"/>
              <a:gd name="f512" fmla="*/ 910606 f461 1"/>
              <a:gd name="f513" fmla="*/ 5381046 f462 1"/>
              <a:gd name="f514" fmla="*/ 921277 f461 1"/>
              <a:gd name="f515" fmla="*/ 5439195 f462 1"/>
              <a:gd name="f516" fmla="*/ 949734 f461 1"/>
              <a:gd name="f517" fmla="*/ 5395583 f462 1"/>
              <a:gd name="f518" fmla="*/ 1006647 f461 1"/>
              <a:gd name="f519" fmla="*/ 5160079 f462 1"/>
              <a:gd name="f520" fmla="*/ 1113358 f461 1"/>
              <a:gd name="f521" fmla="*/ 5101930 f462 1"/>
              <a:gd name="f522" fmla="*/ 1220069 f461 1"/>
              <a:gd name="f523" fmla="*/ 5174617 f462 1"/>
              <a:gd name="f524" fmla="*/ 1209399 f461 1"/>
              <a:gd name="f525" fmla="*/ 1230741 f461 1"/>
              <a:gd name="f526" fmla="*/ 5212414 f462 1"/>
              <a:gd name="f527" fmla="*/ 1365909 f461 1"/>
              <a:gd name="f528" fmla="*/ 4878056 f462 1"/>
              <a:gd name="f529" fmla="*/ 1540204 f461 1"/>
              <a:gd name="f530" fmla="*/ 4848982 f462 1"/>
              <a:gd name="f531" fmla="*/ 1597117 f461 1"/>
              <a:gd name="f532" fmla="*/ 4889686 f462 1"/>
              <a:gd name="f533" fmla="*/ 1636245 f461 1"/>
              <a:gd name="f534" fmla="*/ 4997261 f462 1"/>
              <a:gd name="f535" fmla="*/ 1657587 f461 1"/>
              <a:gd name="f536" fmla="*/ 4846074 f462 1"/>
              <a:gd name="f537" fmla="*/ 1849668 f461 1"/>
              <a:gd name="f538" fmla="*/ 4790832 f462 1"/>
              <a:gd name="f539" fmla="*/ 1903025 f461 1"/>
              <a:gd name="f540" fmla="*/ 4694886 f462 1"/>
              <a:gd name="f541" fmla="*/ 1984836 f461 1"/>
              <a:gd name="f542" fmla="*/ 2013292 f461 1"/>
              <a:gd name="f543" fmla="*/ 4822814 f462 1"/>
              <a:gd name="f544" fmla="*/ 2102219 f461 1"/>
              <a:gd name="f545" fmla="*/ 5055411 f462 1"/>
              <a:gd name="f546" fmla="*/ 2077320 f461 1"/>
              <a:gd name="f547" fmla="*/ 4712331 f462 1"/>
              <a:gd name="f548" fmla="*/ 2208931 f461 1"/>
              <a:gd name="f549" fmla="*/ 5822979 f462 1"/>
              <a:gd name="f550" fmla="*/ 1892353 f461 1"/>
              <a:gd name="f551" fmla="*/ 5753200 f462 1"/>
              <a:gd name="f552" fmla="*/ 1974165 f461 1"/>
              <a:gd name="f553" fmla="*/ 5363601 f462 1"/>
              <a:gd name="f554" fmla="*/ 2191146 f461 1"/>
              <a:gd name="f555" fmla="*/ 5253118 f462 1"/>
              <a:gd name="f556" fmla="*/ 2326314 f461 1"/>
              <a:gd name="f557" fmla="*/ 5136819 f462 1"/>
              <a:gd name="f558" fmla="*/ 2401012 f461 1"/>
              <a:gd name="f559" fmla="*/ 4857704 f462 1"/>
              <a:gd name="f560" fmla="*/ 2518395 f461 1"/>
              <a:gd name="f561" fmla="*/ 2543294 f461 1"/>
              <a:gd name="f562" fmla="*/ 5116467 f462 1"/>
              <a:gd name="f563" fmla="*/ 2525509 f461 1"/>
              <a:gd name="f564" fmla="*/ 5273470 f462 1"/>
              <a:gd name="f565" fmla="*/ 2564636 f461 1"/>
              <a:gd name="f566" fmla="*/ 5418843 f462 1"/>
              <a:gd name="f567" fmla="*/ 2532623 f461 1"/>
              <a:gd name="f568" fmla="*/ 5593290 f462 1"/>
              <a:gd name="f569" fmla="*/ 2553965 f461 1"/>
              <a:gd name="f570" fmla="*/ 5648532 f462 1"/>
              <a:gd name="f571" fmla="*/ 2692689 f461 1"/>
              <a:gd name="f572" fmla="*/ 5665976 f462 1"/>
              <a:gd name="f573" fmla="*/ 2703362 f461 1"/>
              <a:gd name="f574" fmla="*/ 5988704 f462 1"/>
              <a:gd name="f575" fmla="*/ 2923898 f461 1"/>
              <a:gd name="f576" fmla="*/ 6078835 f462 1"/>
              <a:gd name="f577" fmla="*/ 2941684 f461 1"/>
              <a:gd name="f578" fmla="*/ 5546771 f462 1"/>
              <a:gd name="f579" fmla="*/ 3329402 f461 1"/>
              <a:gd name="f580" fmla="*/ 5904388 f462 1"/>
              <a:gd name="f581" fmla="*/ 3229805 f461 1"/>
              <a:gd name="f582" fmla="*/ 5953814 f462 1"/>
              <a:gd name="f583" fmla="*/ 3393429 f461 1"/>
              <a:gd name="f584" fmla="*/ 5785182 f462 1"/>
              <a:gd name="f585" fmla="*/ 3539269 f461 1"/>
              <a:gd name="f586" fmla="*/ 5724125 f462 1"/>
              <a:gd name="f587" fmla="*/ 3827390 f461 1"/>
              <a:gd name="f588" fmla="*/ 4090612 f461 1"/>
              <a:gd name="f589" fmla="*/ 5825886 f462 1"/>
              <a:gd name="f590" fmla="*/ 4172424 f461 1"/>
              <a:gd name="f591" fmla="*/ 5930554 f462 1"/>
              <a:gd name="f592" fmla="*/ 4321821 f461 1"/>
              <a:gd name="f593" fmla="*/ 5994519 f462 1"/>
              <a:gd name="f594" fmla="*/ 4414305 f461 1"/>
              <a:gd name="f595" fmla="*/ 6218393 f462 1"/>
              <a:gd name="f596" fmla="*/ 4378734 f461 1"/>
              <a:gd name="f597" fmla="*/ 5918925 f462 1"/>
              <a:gd name="f598" fmla="*/ 4613499 f461 1"/>
              <a:gd name="f599" fmla="*/ 6160243 f462 1"/>
              <a:gd name="f600" fmla="*/ 4585042 f461 1"/>
              <a:gd name="f601" fmla="*/ 4602828 f461 1"/>
              <a:gd name="f602" fmla="*/ 6195133 f462 1"/>
              <a:gd name="f603" fmla="*/ 4677526 f461 1"/>
              <a:gd name="f604" fmla="*/ 6017778 f462 1"/>
              <a:gd name="f605" fmla="*/ 4805580 f461 1"/>
              <a:gd name="f606" fmla="*/ 5651439 f462 1"/>
              <a:gd name="f607" fmla="*/ 5154171 f461 1"/>
              <a:gd name="f608" fmla="*/ 6006149 f462 1"/>
              <a:gd name="f609" fmla="*/ 4994104 f461 1"/>
              <a:gd name="f610" fmla="*/ 5633994 f462 1"/>
              <a:gd name="f611" fmla="*/ 5353367 f461 1"/>
              <a:gd name="f612" fmla="*/ 5552586 f462 1"/>
              <a:gd name="f613" fmla="*/ 5474306 f461 1"/>
              <a:gd name="f614" fmla="*/ 5769542 f461 1"/>
              <a:gd name="f615" fmla="*/ 5392675 f462 1"/>
              <a:gd name="f616" fmla="*/ 5801555 f461 1"/>
              <a:gd name="f617" fmla="*/ 5584568 f462 1"/>
              <a:gd name="f618" fmla="*/ 5755314 f461 1"/>
              <a:gd name="f619" fmla="*/ 5334526 f462 1"/>
              <a:gd name="f620" fmla="*/ 6004307 f461 1"/>
              <a:gd name="f621" fmla="*/ 5075763 f462 1"/>
              <a:gd name="f622" fmla="*/ 6196388 f461 1"/>
              <a:gd name="f623" fmla="*/ 5258933 f462 1"/>
              <a:gd name="f624" fmla="*/ 6167932 f461 1"/>
              <a:gd name="f625" fmla="*/ 5511881 f462 1"/>
              <a:gd name="f626" fmla="*/ 6057663 f461 1"/>
              <a:gd name="f627" fmla="*/ 5599105 f462 1"/>
              <a:gd name="f628" fmla="*/ 6100347 f461 1"/>
              <a:gd name="f629" fmla="*/ 5360693 f462 1"/>
              <a:gd name="f630" fmla="*/ 6281757 f461 1"/>
              <a:gd name="f631" fmla="*/ 5224043 f462 1"/>
              <a:gd name="f632" fmla="*/ 6367127 f461 1"/>
              <a:gd name="f633" fmla="*/ 5168801 f462 1"/>
              <a:gd name="f634" fmla="*/ 6431153 f461 1"/>
              <a:gd name="f635" fmla="*/ 5011799 f462 1"/>
              <a:gd name="f636" fmla="*/ 6658805 f461 1"/>
              <a:gd name="f637" fmla="*/ 4651275 f462 1"/>
              <a:gd name="f638" fmla="*/ 6858000 f461 1"/>
              <a:gd name="f639" fmla="+- f463 0 f1"/>
              <a:gd name="f640" fmla="*/ f466 1 6244272"/>
              <a:gd name="f641" fmla="*/ f467 1 6858000"/>
              <a:gd name="f642" fmla="*/ f468 1 6244272"/>
              <a:gd name="f643" fmla="*/ f469 1 6244272"/>
              <a:gd name="f644" fmla="*/ f470 1 6244272"/>
              <a:gd name="f645" fmla="*/ f471 1 6244272"/>
              <a:gd name="f646" fmla="*/ f472 1 6244272"/>
              <a:gd name="f647" fmla="*/ f473 1 6858000"/>
              <a:gd name="f648" fmla="*/ f474 1 6244272"/>
              <a:gd name="f649" fmla="*/ f475 1 6858000"/>
              <a:gd name="f650" fmla="*/ f476 1 6244272"/>
              <a:gd name="f651" fmla="*/ f477 1 6858000"/>
              <a:gd name="f652" fmla="*/ f478 1 6244272"/>
              <a:gd name="f653" fmla="*/ f479 1 6858000"/>
              <a:gd name="f654" fmla="*/ f480 1 6244272"/>
              <a:gd name="f655" fmla="*/ f481 1 6858000"/>
              <a:gd name="f656" fmla="*/ f482 1 6244272"/>
              <a:gd name="f657" fmla="*/ f483 1 6858000"/>
              <a:gd name="f658" fmla="*/ f484 1 6244272"/>
              <a:gd name="f659" fmla="*/ f485 1 6858000"/>
              <a:gd name="f660" fmla="*/ f486 1 6244272"/>
              <a:gd name="f661" fmla="*/ f487 1 6858000"/>
              <a:gd name="f662" fmla="*/ f488 1 6244272"/>
              <a:gd name="f663" fmla="*/ f489 1 6858000"/>
              <a:gd name="f664" fmla="*/ f490 1 6244272"/>
              <a:gd name="f665" fmla="*/ f491 1 6858000"/>
              <a:gd name="f666" fmla="*/ f492 1 6244272"/>
              <a:gd name="f667" fmla="*/ f493 1 6858000"/>
              <a:gd name="f668" fmla="*/ f494 1 6244272"/>
              <a:gd name="f669" fmla="*/ f495 1 6858000"/>
              <a:gd name="f670" fmla="*/ f496 1 6244272"/>
              <a:gd name="f671" fmla="*/ f497 1 6858000"/>
              <a:gd name="f672" fmla="*/ f498 1 6244272"/>
              <a:gd name="f673" fmla="*/ f499 1 6858000"/>
              <a:gd name="f674" fmla="*/ f500 1 6244272"/>
              <a:gd name="f675" fmla="*/ f501 1 6858000"/>
              <a:gd name="f676" fmla="*/ f502 1 6244272"/>
              <a:gd name="f677" fmla="*/ f503 1 6244272"/>
              <a:gd name="f678" fmla="*/ f504 1 6858000"/>
              <a:gd name="f679" fmla="*/ f505 1 6244272"/>
              <a:gd name="f680" fmla="*/ f506 1 6858000"/>
              <a:gd name="f681" fmla="*/ f507 1 6244272"/>
              <a:gd name="f682" fmla="*/ f508 1 6858000"/>
              <a:gd name="f683" fmla="*/ f509 1 6244272"/>
              <a:gd name="f684" fmla="*/ f510 1 6858000"/>
              <a:gd name="f685" fmla="*/ f511 1 6244272"/>
              <a:gd name="f686" fmla="*/ f512 1 6858000"/>
              <a:gd name="f687" fmla="*/ f513 1 6244272"/>
              <a:gd name="f688" fmla="*/ f514 1 6858000"/>
              <a:gd name="f689" fmla="*/ f515 1 6244272"/>
              <a:gd name="f690" fmla="*/ f516 1 6858000"/>
              <a:gd name="f691" fmla="*/ f517 1 6244272"/>
              <a:gd name="f692" fmla="*/ f518 1 6858000"/>
              <a:gd name="f693" fmla="*/ f519 1 6244272"/>
              <a:gd name="f694" fmla="*/ f520 1 6858000"/>
              <a:gd name="f695" fmla="*/ f521 1 6244272"/>
              <a:gd name="f696" fmla="*/ f522 1 6858000"/>
              <a:gd name="f697" fmla="*/ f523 1 6244272"/>
              <a:gd name="f698" fmla="*/ f524 1 6858000"/>
              <a:gd name="f699" fmla="*/ f525 1 6858000"/>
              <a:gd name="f700" fmla="*/ f526 1 6244272"/>
              <a:gd name="f701" fmla="*/ f527 1 6858000"/>
              <a:gd name="f702" fmla="*/ f528 1 6244272"/>
              <a:gd name="f703" fmla="*/ f529 1 6858000"/>
              <a:gd name="f704" fmla="*/ f530 1 6244272"/>
              <a:gd name="f705" fmla="*/ f531 1 6858000"/>
              <a:gd name="f706" fmla="*/ f532 1 6244272"/>
              <a:gd name="f707" fmla="*/ f533 1 6858000"/>
              <a:gd name="f708" fmla="*/ f534 1 6244272"/>
              <a:gd name="f709" fmla="*/ f535 1 6858000"/>
              <a:gd name="f710" fmla="*/ f536 1 6244272"/>
              <a:gd name="f711" fmla="*/ f537 1 6858000"/>
              <a:gd name="f712" fmla="*/ f538 1 6244272"/>
              <a:gd name="f713" fmla="*/ f539 1 6858000"/>
              <a:gd name="f714" fmla="*/ f540 1 6244272"/>
              <a:gd name="f715" fmla="*/ f541 1 6858000"/>
              <a:gd name="f716" fmla="*/ f542 1 6858000"/>
              <a:gd name="f717" fmla="*/ f543 1 6244272"/>
              <a:gd name="f718" fmla="*/ f544 1 6858000"/>
              <a:gd name="f719" fmla="*/ f545 1 6244272"/>
              <a:gd name="f720" fmla="*/ f546 1 6858000"/>
              <a:gd name="f721" fmla="*/ f547 1 6244272"/>
              <a:gd name="f722" fmla="*/ f548 1 6858000"/>
              <a:gd name="f723" fmla="*/ f549 1 6244272"/>
              <a:gd name="f724" fmla="*/ f550 1 6858000"/>
              <a:gd name="f725" fmla="*/ f551 1 6244272"/>
              <a:gd name="f726" fmla="*/ f552 1 6858000"/>
              <a:gd name="f727" fmla="*/ f553 1 6244272"/>
              <a:gd name="f728" fmla="*/ f554 1 6858000"/>
              <a:gd name="f729" fmla="*/ f555 1 6244272"/>
              <a:gd name="f730" fmla="*/ f556 1 6858000"/>
              <a:gd name="f731" fmla="*/ f557 1 6244272"/>
              <a:gd name="f732" fmla="*/ f558 1 6858000"/>
              <a:gd name="f733" fmla="*/ f559 1 6244272"/>
              <a:gd name="f734" fmla="*/ f560 1 6858000"/>
              <a:gd name="f735" fmla="*/ f561 1 6858000"/>
              <a:gd name="f736" fmla="*/ f562 1 6244272"/>
              <a:gd name="f737" fmla="*/ f563 1 6858000"/>
              <a:gd name="f738" fmla="*/ f564 1 6244272"/>
              <a:gd name="f739" fmla="*/ f565 1 6858000"/>
              <a:gd name="f740" fmla="*/ f566 1 6244272"/>
              <a:gd name="f741" fmla="*/ f567 1 6858000"/>
              <a:gd name="f742" fmla="*/ f568 1 6244272"/>
              <a:gd name="f743" fmla="*/ f569 1 6858000"/>
              <a:gd name="f744" fmla="*/ f570 1 6244272"/>
              <a:gd name="f745" fmla="*/ f571 1 6858000"/>
              <a:gd name="f746" fmla="*/ f572 1 6244272"/>
              <a:gd name="f747" fmla="*/ f573 1 6858000"/>
              <a:gd name="f748" fmla="*/ f574 1 6244272"/>
              <a:gd name="f749" fmla="*/ f575 1 6858000"/>
              <a:gd name="f750" fmla="*/ f576 1 6244272"/>
              <a:gd name="f751" fmla="*/ f577 1 6858000"/>
              <a:gd name="f752" fmla="*/ f578 1 6244272"/>
              <a:gd name="f753" fmla="*/ f579 1 6858000"/>
              <a:gd name="f754" fmla="*/ f580 1 6244272"/>
              <a:gd name="f755" fmla="*/ f581 1 6858000"/>
              <a:gd name="f756" fmla="*/ f582 1 6244272"/>
              <a:gd name="f757" fmla="*/ f583 1 6858000"/>
              <a:gd name="f758" fmla="*/ f584 1 6244272"/>
              <a:gd name="f759" fmla="*/ f585 1 6858000"/>
              <a:gd name="f760" fmla="*/ f586 1 6244272"/>
              <a:gd name="f761" fmla="*/ f587 1 6858000"/>
              <a:gd name="f762" fmla="*/ f588 1 6858000"/>
              <a:gd name="f763" fmla="*/ f589 1 6244272"/>
              <a:gd name="f764" fmla="*/ f590 1 6858000"/>
              <a:gd name="f765" fmla="*/ f591 1 6244272"/>
              <a:gd name="f766" fmla="*/ f592 1 6858000"/>
              <a:gd name="f767" fmla="*/ f593 1 6244272"/>
              <a:gd name="f768" fmla="*/ f594 1 6858000"/>
              <a:gd name="f769" fmla="*/ f595 1 6244272"/>
              <a:gd name="f770" fmla="*/ f596 1 6858000"/>
              <a:gd name="f771" fmla="*/ f597 1 6244272"/>
              <a:gd name="f772" fmla="*/ f598 1 6858000"/>
              <a:gd name="f773" fmla="*/ f599 1 6244272"/>
              <a:gd name="f774" fmla="*/ f600 1 6858000"/>
              <a:gd name="f775" fmla="*/ f601 1 6858000"/>
              <a:gd name="f776" fmla="*/ f602 1 6244272"/>
              <a:gd name="f777" fmla="*/ f603 1 6858000"/>
              <a:gd name="f778" fmla="*/ f604 1 6244272"/>
              <a:gd name="f779" fmla="*/ f605 1 6858000"/>
              <a:gd name="f780" fmla="*/ f606 1 6244272"/>
              <a:gd name="f781" fmla="*/ f607 1 6858000"/>
              <a:gd name="f782" fmla="*/ f608 1 6244272"/>
              <a:gd name="f783" fmla="*/ f609 1 6858000"/>
              <a:gd name="f784" fmla="*/ f610 1 6244272"/>
              <a:gd name="f785" fmla="*/ f611 1 6858000"/>
              <a:gd name="f786" fmla="*/ f612 1 6244272"/>
              <a:gd name="f787" fmla="*/ f613 1 6858000"/>
              <a:gd name="f788" fmla="*/ f614 1 6858000"/>
              <a:gd name="f789" fmla="*/ f615 1 6244272"/>
              <a:gd name="f790" fmla="*/ f616 1 6858000"/>
              <a:gd name="f791" fmla="*/ f617 1 6244272"/>
              <a:gd name="f792" fmla="*/ f618 1 6858000"/>
              <a:gd name="f793" fmla="*/ f619 1 6244272"/>
              <a:gd name="f794" fmla="*/ f620 1 6858000"/>
              <a:gd name="f795" fmla="*/ f621 1 6244272"/>
              <a:gd name="f796" fmla="*/ f622 1 6858000"/>
              <a:gd name="f797" fmla="*/ f623 1 6244272"/>
              <a:gd name="f798" fmla="*/ f624 1 6858000"/>
              <a:gd name="f799" fmla="*/ f625 1 6244272"/>
              <a:gd name="f800" fmla="*/ f626 1 6858000"/>
              <a:gd name="f801" fmla="*/ f627 1 6244272"/>
              <a:gd name="f802" fmla="*/ f628 1 6858000"/>
              <a:gd name="f803" fmla="*/ f629 1 6244272"/>
              <a:gd name="f804" fmla="*/ f630 1 6858000"/>
              <a:gd name="f805" fmla="*/ f631 1 6244272"/>
              <a:gd name="f806" fmla="*/ f632 1 6858000"/>
              <a:gd name="f807" fmla="*/ f633 1 6244272"/>
              <a:gd name="f808" fmla="*/ f634 1 6858000"/>
              <a:gd name="f809" fmla="*/ f635 1 6244272"/>
              <a:gd name="f810" fmla="*/ f636 1 6858000"/>
              <a:gd name="f811" fmla="*/ f637 1 6244272"/>
              <a:gd name="f812" fmla="*/ f638 1 6858000"/>
              <a:gd name="f813" fmla="*/ f457 1 f464"/>
              <a:gd name="f814" fmla="*/ f458 1 f464"/>
              <a:gd name="f815" fmla="*/ f457 1 f465"/>
              <a:gd name="f816" fmla="*/ f459 1 f465"/>
              <a:gd name="f817" fmla="*/ f640 1 f464"/>
              <a:gd name="f818" fmla="*/ f641 1 f465"/>
              <a:gd name="f819" fmla="*/ f642 1 f464"/>
              <a:gd name="f820" fmla="*/ f643 1 f464"/>
              <a:gd name="f821" fmla="*/ f644 1 f464"/>
              <a:gd name="f822" fmla="*/ f645 1 f464"/>
              <a:gd name="f823" fmla="*/ f646 1 f464"/>
              <a:gd name="f824" fmla="*/ f647 1 f465"/>
              <a:gd name="f825" fmla="*/ f648 1 f464"/>
              <a:gd name="f826" fmla="*/ f649 1 f465"/>
              <a:gd name="f827" fmla="*/ f650 1 f464"/>
              <a:gd name="f828" fmla="*/ f651 1 f465"/>
              <a:gd name="f829" fmla="*/ f652 1 f464"/>
              <a:gd name="f830" fmla="*/ f653 1 f465"/>
              <a:gd name="f831" fmla="*/ f654 1 f464"/>
              <a:gd name="f832" fmla="*/ f655 1 f465"/>
              <a:gd name="f833" fmla="*/ f656 1 f464"/>
              <a:gd name="f834" fmla="*/ f657 1 f465"/>
              <a:gd name="f835" fmla="*/ f658 1 f464"/>
              <a:gd name="f836" fmla="*/ f659 1 f465"/>
              <a:gd name="f837" fmla="*/ f660 1 f464"/>
              <a:gd name="f838" fmla="*/ f661 1 f465"/>
              <a:gd name="f839" fmla="*/ f662 1 f464"/>
              <a:gd name="f840" fmla="*/ f663 1 f465"/>
              <a:gd name="f841" fmla="*/ f664 1 f464"/>
              <a:gd name="f842" fmla="*/ f665 1 f465"/>
              <a:gd name="f843" fmla="*/ f666 1 f464"/>
              <a:gd name="f844" fmla="*/ f667 1 f465"/>
              <a:gd name="f845" fmla="*/ f668 1 f464"/>
              <a:gd name="f846" fmla="*/ f669 1 f465"/>
              <a:gd name="f847" fmla="*/ f670 1 f464"/>
              <a:gd name="f848" fmla="*/ f671 1 f465"/>
              <a:gd name="f849" fmla="*/ f672 1 f464"/>
              <a:gd name="f850" fmla="*/ f673 1 f465"/>
              <a:gd name="f851" fmla="*/ f674 1 f464"/>
              <a:gd name="f852" fmla="*/ f675 1 f465"/>
              <a:gd name="f853" fmla="*/ f676 1 f464"/>
              <a:gd name="f854" fmla="*/ f677 1 f464"/>
              <a:gd name="f855" fmla="*/ f678 1 f465"/>
              <a:gd name="f856" fmla="*/ f679 1 f464"/>
              <a:gd name="f857" fmla="*/ f680 1 f465"/>
              <a:gd name="f858" fmla="*/ f681 1 f464"/>
              <a:gd name="f859" fmla="*/ f682 1 f465"/>
              <a:gd name="f860" fmla="*/ f683 1 f464"/>
              <a:gd name="f861" fmla="*/ f684 1 f465"/>
              <a:gd name="f862" fmla="*/ f685 1 f464"/>
              <a:gd name="f863" fmla="*/ f686 1 f465"/>
              <a:gd name="f864" fmla="*/ f687 1 f464"/>
              <a:gd name="f865" fmla="*/ f688 1 f465"/>
              <a:gd name="f866" fmla="*/ f689 1 f464"/>
              <a:gd name="f867" fmla="*/ f690 1 f465"/>
              <a:gd name="f868" fmla="*/ f691 1 f464"/>
              <a:gd name="f869" fmla="*/ f692 1 f465"/>
              <a:gd name="f870" fmla="*/ f693 1 f464"/>
              <a:gd name="f871" fmla="*/ f694 1 f465"/>
              <a:gd name="f872" fmla="*/ f695 1 f464"/>
              <a:gd name="f873" fmla="*/ f696 1 f465"/>
              <a:gd name="f874" fmla="*/ f697 1 f464"/>
              <a:gd name="f875" fmla="*/ f698 1 f465"/>
              <a:gd name="f876" fmla="*/ f699 1 f465"/>
              <a:gd name="f877" fmla="*/ f700 1 f464"/>
              <a:gd name="f878" fmla="*/ f701 1 f465"/>
              <a:gd name="f879" fmla="*/ f702 1 f464"/>
              <a:gd name="f880" fmla="*/ f703 1 f465"/>
              <a:gd name="f881" fmla="*/ f704 1 f464"/>
              <a:gd name="f882" fmla="*/ f705 1 f465"/>
              <a:gd name="f883" fmla="*/ f706 1 f464"/>
              <a:gd name="f884" fmla="*/ f707 1 f465"/>
              <a:gd name="f885" fmla="*/ f708 1 f464"/>
              <a:gd name="f886" fmla="*/ f709 1 f465"/>
              <a:gd name="f887" fmla="*/ f710 1 f464"/>
              <a:gd name="f888" fmla="*/ f711 1 f465"/>
              <a:gd name="f889" fmla="*/ f712 1 f464"/>
              <a:gd name="f890" fmla="*/ f713 1 f465"/>
              <a:gd name="f891" fmla="*/ f714 1 f464"/>
              <a:gd name="f892" fmla="*/ f715 1 f465"/>
              <a:gd name="f893" fmla="*/ f716 1 f465"/>
              <a:gd name="f894" fmla="*/ f717 1 f464"/>
              <a:gd name="f895" fmla="*/ f718 1 f465"/>
              <a:gd name="f896" fmla="*/ f719 1 f464"/>
              <a:gd name="f897" fmla="*/ f720 1 f465"/>
              <a:gd name="f898" fmla="*/ f721 1 f464"/>
              <a:gd name="f899" fmla="*/ f722 1 f465"/>
              <a:gd name="f900" fmla="*/ f723 1 f464"/>
              <a:gd name="f901" fmla="*/ f724 1 f465"/>
              <a:gd name="f902" fmla="*/ f725 1 f464"/>
              <a:gd name="f903" fmla="*/ f726 1 f465"/>
              <a:gd name="f904" fmla="*/ f727 1 f464"/>
              <a:gd name="f905" fmla="*/ f728 1 f465"/>
              <a:gd name="f906" fmla="*/ f729 1 f464"/>
              <a:gd name="f907" fmla="*/ f730 1 f465"/>
              <a:gd name="f908" fmla="*/ f731 1 f464"/>
              <a:gd name="f909" fmla="*/ f732 1 f465"/>
              <a:gd name="f910" fmla="*/ f733 1 f464"/>
              <a:gd name="f911" fmla="*/ f734 1 f465"/>
              <a:gd name="f912" fmla="*/ f735 1 f465"/>
              <a:gd name="f913" fmla="*/ f736 1 f464"/>
              <a:gd name="f914" fmla="*/ f737 1 f465"/>
              <a:gd name="f915" fmla="*/ f738 1 f464"/>
              <a:gd name="f916" fmla="*/ f739 1 f465"/>
              <a:gd name="f917" fmla="*/ f740 1 f464"/>
              <a:gd name="f918" fmla="*/ f741 1 f465"/>
              <a:gd name="f919" fmla="*/ f742 1 f464"/>
              <a:gd name="f920" fmla="*/ f743 1 f465"/>
              <a:gd name="f921" fmla="*/ f744 1 f464"/>
              <a:gd name="f922" fmla="*/ f745 1 f465"/>
              <a:gd name="f923" fmla="*/ f746 1 f464"/>
              <a:gd name="f924" fmla="*/ f747 1 f465"/>
              <a:gd name="f925" fmla="*/ f748 1 f464"/>
              <a:gd name="f926" fmla="*/ f749 1 f465"/>
              <a:gd name="f927" fmla="*/ f750 1 f464"/>
              <a:gd name="f928" fmla="*/ f751 1 f465"/>
              <a:gd name="f929" fmla="*/ f752 1 f464"/>
              <a:gd name="f930" fmla="*/ f753 1 f465"/>
              <a:gd name="f931" fmla="*/ f754 1 f464"/>
              <a:gd name="f932" fmla="*/ f755 1 f465"/>
              <a:gd name="f933" fmla="*/ f756 1 f464"/>
              <a:gd name="f934" fmla="*/ f757 1 f465"/>
              <a:gd name="f935" fmla="*/ f758 1 f464"/>
              <a:gd name="f936" fmla="*/ f759 1 f465"/>
              <a:gd name="f937" fmla="*/ f760 1 f464"/>
              <a:gd name="f938" fmla="*/ f761 1 f465"/>
              <a:gd name="f939" fmla="*/ f762 1 f465"/>
              <a:gd name="f940" fmla="*/ f763 1 f464"/>
              <a:gd name="f941" fmla="*/ f764 1 f465"/>
              <a:gd name="f942" fmla="*/ f765 1 f464"/>
              <a:gd name="f943" fmla="*/ f766 1 f465"/>
              <a:gd name="f944" fmla="*/ f767 1 f464"/>
              <a:gd name="f945" fmla="*/ f768 1 f465"/>
              <a:gd name="f946" fmla="*/ f769 1 f464"/>
              <a:gd name="f947" fmla="*/ f770 1 f465"/>
              <a:gd name="f948" fmla="*/ f771 1 f464"/>
              <a:gd name="f949" fmla="*/ f772 1 f465"/>
              <a:gd name="f950" fmla="*/ f773 1 f464"/>
              <a:gd name="f951" fmla="*/ f774 1 f465"/>
              <a:gd name="f952" fmla="*/ f775 1 f465"/>
              <a:gd name="f953" fmla="*/ f776 1 f464"/>
              <a:gd name="f954" fmla="*/ f777 1 f465"/>
              <a:gd name="f955" fmla="*/ f778 1 f464"/>
              <a:gd name="f956" fmla="*/ f779 1 f465"/>
              <a:gd name="f957" fmla="*/ f780 1 f464"/>
              <a:gd name="f958" fmla="*/ f781 1 f465"/>
              <a:gd name="f959" fmla="*/ f782 1 f464"/>
              <a:gd name="f960" fmla="*/ f783 1 f465"/>
              <a:gd name="f961" fmla="*/ f784 1 f464"/>
              <a:gd name="f962" fmla="*/ f785 1 f465"/>
              <a:gd name="f963" fmla="*/ f786 1 f464"/>
              <a:gd name="f964" fmla="*/ f787 1 f465"/>
              <a:gd name="f965" fmla="*/ f788 1 f465"/>
              <a:gd name="f966" fmla="*/ f789 1 f464"/>
              <a:gd name="f967" fmla="*/ f790 1 f465"/>
              <a:gd name="f968" fmla="*/ f791 1 f464"/>
              <a:gd name="f969" fmla="*/ f792 1 f465"/>
              <a:gd name="f970" fmla="*/ f793 1 f464"/>
              <a:gd name="f971" fmla="*/ f794 1 f465"/>
              <a:gd name="f972" fmla="*/ f795 1 f464"/>
              <a:gd name="f973" fmla="*/ f796 1 f465"/>
              <a:gd name="f974" fmla="*/ f797 1 f464"/>
              <a:gd name="f975" fmla="*/ f798 1 f465"/>
              <a:gd name="f976" fmla="*/ f799 1 f464"/>
              <a:gd name="f977" fmla="*/ f800 1 f465"/>
              <a:gd name="f978" fmla="*/ f801 1 f464"/>
              <a:gd name="f979" fmla="*/ f802 1 f465"/>
              <a:gd name="f980" fmla="*/ f803 1 f464"/>
              <a:gd name="f981" fmla="*/ f804 1 f465"/>
              <a:gd name="f982" fmla="*/ f805 1 f464"/>
              <a:gd name="f983" fmla="*/ f806 1 f465"/>
              <a:gd name="f984" fmla="*/ f807 1 f464"/>
              <a:gd name="f985" fmla="*/ f808 1 f465"/>
              <a:gd name="f986" fmla="*/ f809 1 f464"/>
              <a:gd name="f987" fmla="*/ f810 1 f465"/>
              <a:gd name="f988" fmla="*/ f811 1 f464"/>
              <a:gd name="f989" fmla="*/ f812 1 f465"/>
              <a:gd name="f990" fmla="*/ f813 f455 1"/>
              <a:gd name="f991" fmla="*/ f814 f455 1"/>
              <a:gd name="f992" fmla="*/ f816 f456 1"/>
              <a:gd name="f993" fmla="*/ f815 f456 1"/>
              <a:gd name="f994" fmla="*/ f817 f455 1"/>
              <a:gd name="f995" fmla="*/ f818 f456 1"/>
              <a:gd name="f996" fmla="*/ f819 f455 1"/>
              <a:gd name="f997" fmla="*/ f820 f455 1"/>
              <a:gd name="f998" fmla="*/ f821 f455 1"/>
              <a:gd name="f999" fmla="*/ f822 f455 1"/>
              <a:gd name="f1000" fmla="*/ f823 f455 1"/>
              <a:gd name="f1001" fmla="*/ f824 f456 1"/>
              <a:gd name="f1002" fmla="*/ f825 f455 1"/>
              <a:gd name="f1003" fmla="*/ f826 f456 1"/>
              <a:gd name="f1004" fmla="*/ f827 f455 1"/>
              <a:gd name="f1005" fmla="*/ f828 f456 1"/>
              <a:gd name="f1006" fmla="*/ f829 f455 1"/>
              <a:gd name="f1007" fmla="*/ f830 f456 1"/>
              <a:gd name="f1008" fmla="*/ f831 f455 1"/>
              <a:gd name="f1009" fmla="*/ f832 f456 1"/>
              <a:gd name="f1010" fmla="*/ f833 f455 1"/>
              <a:gd name="f1011" fmla="*/ f834 f456 1"/>
              <a:gd name="f1012" fmla="*/ f835 f455 1"/>
              <a:gd name="f1013" fmla="*/ f836 f456 1"/>
              <a:gd name="f1014" fmla="*/ f837 f455 1"/>
              <a:gd name="f1015" fmla="*/ f838 f456 1"/>
              <a:gd name="f1016" fmla="*/ f839 f455 1"/>
              <a:gd name="f1017" fmla="*/ f840 f456 1"/>
              <a:gd name="f1018" fmla="*/ f841 f455 1"/>
              <a:gd name="f1019" fmla="*/ f842 f456 1"/>
              <a:gd name="f1020" fmla="*/ f843 f455 1"/>
              <a:gd name="f1021" fmla="*/ f844 f456 1"/>
              <a:gd name="f1022" fmla="*/ f845 f455 1"/>
              <a:gd name="f1023" fmla="*/ f846 f456 1"/>
              <a:gd name="f1024" fmla="*/ f847 f455 1"/>
              <a:gd name="f1025" fmla="*/ f848 f456 1"/>
              <a:gd name="f1026" fmla="*/ f849 f455 1"/>
              <a:gd name="f1027" fmla="*/ f850 f456 1"/>
              <a:gd name="f1028" fmla="*/ f851 f455 1"/>
              <a:gd name="f1029" fmla="*/ f852 f456 1"/>
              <a:gd name="f1030" fmla="*/ f853 f455 1"/>
              <a:gd name="f1031" fmla="*/ f854 f455 1"/>
              <a:gd name="f1032" fmla="*/ f855 f456 1"/>
              <a:gd name="f1033" fmla="*/ f856 f455 1"/>
              <a:gd name="f1034" fmla="*/ f857 f456 1"/>
              <a:gd name="f1035" fmla="*/ f858 f455 1"/>
              <a:gd name="f1036" fmla="*/ f859 f456 1"/>
              <a:gd name="f1037" fmla="*/ f860 f455 1"/>
              <a:gd name="f1038" fmla="*/ f861 f456 1"/>
              <a:gd name="f1039" fmla="*/ f862 f455 1"/>
              <a:gd name="f1040" fmla="*/ f863 f456 1"/>
              <a:gd name="f1041" fmla="*/ f864 f455 1"/>
              <a:gd name="f1042" fmla="*/ f865 f456 1"/>
              <a:gd name="f1043" fmla="*/ f866 f455 1"/>
              <a:gd name="f1044" fmla="*/ f867 f456 1"/>
              <a:gd name="f1045" fmla="*/ f868 f455 1"/>
              <a:gd name="f1046" fmla="*/ f869 f456 1"/>
              <a:gd name="f1047" fmla="*/ f870 f455 1"/>
              <a:gd name="f1048" fmla="*/ f871 f456 1"/>
              <a:gd name="f1049" fmla="*/ f872 f455 1"/>
              <a:gd name="f1050" fmla="*/ f873 f456 1"/>
              <a:gd name="f1051" fmla="*/ f874 f455 1"/>
              <a:gd name="f1052" fmla="*/ f875 f456 1"/>
              <a:gd name="f1053" fmla="*/ f876 f456 1"/>
              <a:gd name="f1054" fmla="*/ f877 f455 1"/>
              <a:gd name="f1055" fmla="*/ f878 f456 1"/>
              <a:gd name="f1056" fmla="*/ f879 f455 1"/>
              <a:gd name="f1057" fmla="*/ f880 f456 1"/>
              <a:gd name="f1058" fmla="*/ f881 f455 1"/>
              <a:gd name="f1059" fmla="*/ f882 f456 1"/>
              <a:gd name="f1060" fmla="*/ f883 f455 1"/>
              <a:gd name="f1061" fmla="*/ f884 f456 1"/>
              <a:gd name="f1062" fmla="*/ f885 f455 1"/>
              <a:gd name="f1063" fmla="*/ f886 f456 1"/>
              <a:gd name="f1064" fmla="*/ f887 f455 1"/>
              <a:gd name="f1065" fmla="*/ f888 f456 1"/>
              <a:gd name="f1066" fmla="*/ f889 f455 1"/>
              <a:gd name="f1067" fmla="*/ f890 f456 1"/>
              <a:gd name="f1068" fmla="*/ f891 f455 1"/>
              <a:gd name="f1069" fmla="*/ f892 f456 1"/>
              <a:gd name="f1070" fmla="*/ f893 f456 1"/>
              <a:gd name="f1071" fmla="*/ f894 f455 1"/>
              <a:gd name="f1072" fmla="*/ f895 f456 1"/>
              <a:gd name="f1073" fmla="*/ f896 f455 1"/>
              <a:gd name="f1074" fmla="*/ f897 f456 1"/>
              <a:gd name="f1075" fmla="*/ f898 f455 1"/>
              <a:gd name="f1076" fmla="*/ f899 f456 1"/>
              <a:gd name="f1077" fmla="*/ f900 f455 1"/>
              <a:gd name="f1078" fmla="*/ f901 f456 1"/>
              <a:gd name="f1079" fmla="*/ f902 f455 1"/>
              <a:gd name="f1080" fmla="*/ f903 f456 1"/>
              <a:gd name="f1081" fmla="*/ f904 f455 1"/>
              <a:gd name="f1082" fmla="*/ f905 f456 1"/>
              <a:gd name="f1083" fmla="*/ f906 f455 1"/>
              <a:gd name="f1084" fmla="*/ f907 f456 1"/>
              <a:gd name="f1085" fmla="*/ f908 f455 1"/>
              <a:gd name="f1086" fmla="*/ f909 f456 1"/>
              <a:gd name="f1087" fmla="*/ f910 f455 1"/>
              <a:gd name="f1088" fmla="*/ f911 f456 1"/>
              <a:gd name="f1089" fmla="*/ f912 f456 1"/>
              <a:gd name="f1090" fmla="*/ f913 f455 1"/>
              <a:gd name="f1091" fmla="*/ f914 f456 1"/>
              <a:gd name="f1092" fmla="*/ f915 f455 1"/>
              <a:gd name="f1093" fmla="*/ f916 f456 1"/>
              <a:gd name="f1094" fmla="*/ f917 f455 1"/>
              <a:gd name="f1095" fmla="*/ f918 f456 1"/>
              <a:gd name="f1096" fmla="*/ f919 f455 1"/>
              <a:gd name="f1097" fmla="*/ f920 f456 1"/>
              <a:gd name="f1098" fmla="*/ f921 f455 1"/>
              <a:gd name="f1099" fmla="*/ f922 f456 1"/>
              <a:gd name="f1100" fmla="*/ f923 f455 1"/>
              <a:gd name="f1101" fmla="*/ f924 f456 1"/>
              <a:gd name="f1102" fmla="*/ f925 f455 1"/>
              <a:gd name="f1103" fmla="*/ f926 f456 1"/>
              <a:gd name="f1104" fmla="*/ f927 f455 1"/>
              <a:gd name="f1105" fmla="*/ f928 f456 1"/>
              <a:gd name="f1106" fmla="*/ f929 f455 1"/>
              <a:gd name="f1107" fmla="*/ f930 f456 1"/>
              <a:gd name="f1108" fmla="*/ f931 f455 1"/>
              <a:gd name="f1109" fmla="*/ f932 f456 1"/>
              <a:gd name="f1110" fmla="*/ f933 f455 1"/>
              <a:gd name="f1111" fmla="*/ f934 f456 1"/>
              <a:gd name="f1112" fmla="*/ f935 f455 1"/>
              <a:gd name="f1113" fmla="*/ f936 f456 1"/>
              <a:gd name="f1114" fmla="*/ f937 f455 1"/>
              <a:gd name="f1115" fmla="*/ f938 f456 1"/>
              <a:gd name="f1116" fmla="*/ f939 f456 1"/>
              <a:gd name="f1117" fmla="*/ f940 f455 1"/>
              <a:gd name="f1118" fmla="*/ f941 f456 1"/>
              <a:gd name="f1119" fmla="*/ f942 f455 1"/>
              <a:gd name="f1120" fmla="*/ f943 f456 1"/>
              <a:gd name="f1121" fmla="*/ f944 f455 1"/>
              <a:gd name="f1122" fmla="*/ f945 f456 1"/>
              <a:gd name="f1123" fmla="*/ f946 f455 1"/>
              <a:gd name="f1124" fmla="*/ f947 f456 1"/>
              <a:gd name="f1125" fmla="*/ f948 f455 1"/>
              <a:gd name="f1126" fmla="*/ f949 f456 1"/>
              <a:gd name="f1127" fmla="*/ f950 f455 1"/>
              <a:gd name="f1128" fmla="*/ f951 f456 1"/>
              <a:gd name="f1129" fmla="*/ f952 f456 1"/>
              <a:gd name="f1130" fmla="*/ f953 f455 1"/>
              <a:gd name="f1131" fmla="*/ f954 f456 1"/>
              <a:gd name="f1132" fmla="*/ f955 f455 1"/>
              <a:gd name="f1133" fmla="*/ f956 f456 1"/>
              <a:gd name="f1134" fmla="*/ f957 f455 1"/>
              <a:gd name="f1135" fmla="*/ f958 f456 1"/>
              <a:gd name="f1136" fmla="*/ f959 f455 1"/>
              <a:gd name="f1137" fmla="*/ f960 f456 1"/>
              <a:gd name="f1138" fmla="*/ f961 f455 1"/>
              <a:gd name="f1139" fmla="*/ f962 f456 1"/>
              <a:gd name="f1140" fmla="*/ f963 f455 1"/>
              <a:gd name="f1141" fmla="*/ f964 f456 1"/>
              <a:gd name="f1142" fmla="*/ f965 f456 1"/>
              <a:gd name="f1143" fmla="*/ f966 f455 1"/>
              <a:gd name="f1144" fmla="*/ f967 f456 1"/>
              <a:gd name="f1145" fmla="*/ f968 f455 1"/>
              <a:gd name="f1146" fmla="*/ f969 f456 1"/>
              <a:gd name="f1147" fmla="*/ f970 f455 1"/>
              <a:gd name="f1148" fmla="*/ f971 f456 1"/>
              <a:gd name="f1149" fmla="*/ f972 f455 1"/>
              <a:gd name="f1150" fmla="*/ f973 f456 1"/>
              <a:gd name="f1151" fmla="*/ f974 f455 1"/>
              <a:gd name="f1152" fmla="*/ f975 f456 1"/>
              <a:gd name="f1153" fmla="*/ f976 f455 1"/>
              <a:gd name="f1154" fmla="*/ f977 f456 1"/>
              <a:gd name="f1155" fmla="*/ f978 f455 1"/>
              <a:gd name="f1156" fmla="*/ f979 f456 1"/>
              <a:gd name="f1157" fmla="*/ f980 f455 1"/>
              <a:gd name="f1158" fmla="*/ f981 f456 1"/>
              <a:gd name="f1159" fmla="*/ f982 f455 1"/>
              <a:gd name="f1160" fmla="*/ f983 f456 1"/>
              <a:gd name="f1161" fmla="*/ f984 f455 1"/>
              <a:gd name="f1162" fmla="*/ f985 f456 1"/>
              <a:gd name="f1163" fmla="*/ f986 f455 1"/>
              <a:gd name="f1164" fmla="*/ f987 f456 1"/>
              <a:gd name="f1165" fmla="*/ f988 f455 1"/>
              <a:gd name="f1166" fmla="*/ f989 f45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9">
                <a:pos x="f994" y="f995"/>
              </a:cxn>
              <a:cxn ang="f639">
                <a:pos x="f996" y="f995"/>
              </a:cxn>
              <a:cxn ang="f639">
                <a:pos x="f997" y="f995"/>
              </a:cxn>
              <a:cxn ang="f639">
                <a:pos x="f998" y="f995"/>
              </a:cxn>
              <a:cxn ang="f639">
                <a:pos x="f999" y="f995"/>
              </a:cxn>
              <a:cxn ang="f639">
                <a:pos x="f1000" y="f1001"/>
              </a:cxn>
              <a:cxn ang="f639">
                <a:pos x="f1002" y="f1003"/>
              </a:cxn>
              <a:cxn ang="f639">
                <a:pos x="f1004" y="f1005"/>
              </a:cxn>
              <a:cxn ang="f639">
                <a:pos x="f1006" y="f1007"/>
              </a:cxn>
              <a:cxn ang="f639">
                <a:pos x="f1008" y="f1009"/>
              </a:cxn>
              <a:cxn ang="f639">
                <a:pos x="f1010" y="f1011"/>
              </a:cxn>
              <a:cxn ang="f639">
                <a:pos x="f1012" y="f1013"/>
              </a:cxn>
              <a:cxn ang="f639">
                <a:pos x="f1014" y="f1015"/>
              </a:cxn>
              <a:cxn ang="f639">
                <a:pos x="f1016" y="f1017"/>
              </a:cxn>
              <a:cxn ang="f639">
                <a:pos x="f1018" y="f1019"/>
              </a:cxn>
              <a:cxn ang="f639">
                <a:pos x="f1020" y="f1021"/>
              </a:cxn>
              <a:cxn ang="f639">
                <a:pos x="f1022" y="f1023"/>
              </a:cxn>
              <a:cxn ang="f639">
                <a:pos x="f1024" y="f1025"/>
              </a:cxn>
              <a:cxn ang="f639">
                <a:pos x="f1026" y="f1027"/>
              </a:cxn>
              <a:cxn ang="f639">
                <a:pos x="f1028" y="f1029"/>
              </a:cxn>
              <a:cxn ang="f639">
                <a:pos x="f1030" y="f1029"/>
              </a:cxn>
              <a:cxn ang="f639">
                <a:pos x="f1031" y="f1032"/>
              </a:cxn>
              <a:cxn ang="f639">
                <a:pos x="f1033" y="f1034"/>
              </a:cxn>
              <a:cxn ang="f639">
                <a:pos x="f1035" y="f1036"/>
              </a:cxn>
              <a:cxn ang="f639">
                <a:pos x="f1037" y="f1038"/>
              </a:cxn>
              <a:cxn ang="f639">
                <a:pos x="f1039" y="f1040"/>
              </a:cxn>
              <a:cxn ang="f639">
                <a:pos x="f1041" y="f1042"/>
              </a:cxn>
              <a:cxn ang="f639">
                <a:pos x="f1043" y="f1044"/>
              </a:cxn>
              <a:cxn ang="f639">
                <a:pos x="f1045" y="f1046"/>
              </a:cxn>
              <a:cxn ang="f639">
                <a:pos x="f1047" y="f1048"/>
              </a:cxn>
              <a:cxn ang="f639">
                <a:pos x="f1049" y="f1050"/>
              </a:cxn>
              <a:cxn ang="f639">
                <a:pos x="f1051" y="f1052"/>
              </a:cxn>
              <a:cxn ang="f639">
                <a:pos x="f1004" y="f1053"/>
              </a:cxn>
              <a:cxn ang="f639">
                <a:pos x="f1054" y="f1055"/>
              </a:cxn>
              <a:cxn ang="f639">
                <a:pos x="f1056" y="f1057"/>
              </a:cxn>
              <a:cxn ang="f639">
                <a:pos x="f1058" y="f1059"/>
              </a:cxn>
              <a:cxn ang="f639">
                <a:pos x="f1060" y="f1061"/>
              </a:cxn>
              <a:cxn ang="f639">
                <a:pos x="f1062" y="f1063"/>
              </a:cxn>
              <a:cxn ang="f639">
                <a:pos x="f1064" y="f1065"/>
              </a:cxn>
              <a:cxn ang="f639">
                <a:pos x="f1066" y="f1067"/>
              </a:cxn>
              <a:cxn ang="f639">
                <a:pos x="f1068" y="f1069"/>
              </a:cxn>
              <a:cxn ang="f639">
                <a:pos x="f1068" y="f1070"/>
              </a:cxn>
              <a:cxn ang="f639">
                <a:pos x="f1071" y="f1072"/>
              </a:cxn>
              <a:cxn ang="f639">
                <a:pos x="f1073" y="f1074"/>
              </a:cxn>
              <a:cxn ang="f639">
                <a:pos x="f1075" y="f1076"/>
              </a:cxn>
              <a:cxn ang="f639">
                <a:pos x="f1077" y="f1078"/>
              </a:cxn>
              <a:cxn ang="f639">
                <a:pos x="f1079" y="f1080"/>
              </a:cxn>
              <a:cxn ang="f639">
                <a:pos x="f1081" y="f1082"/>
              </a:cxn>
              <a:cxn ang="f639">
                <a:pos x="f1083" y="f1084"/>
              </a:cxn>
              <a:cxn ang="f639">
                <a:pos x="f1085" y="f1086"/>
              </a:cxn>
              <a:cxn ang="f639">
                <a:pos x="f1012" y="f1086"/>
              </a:cxn>
              <a:cxn ang="f639">
                <a:pos x="f1087" y="f1088"/>
              </a:cxn>
              <a:cxn ang="f639">
                <a:pos x="f1002" y="f1089"/>
              </a:cxn>
              <a:cxn ang="f639">
                <a:pos x="f1090" y="f1091"/>
              </a:cxn>
              <a:cxn ang="f639">
                <a:pos x="f1092" y="f1093"/>
              </a:cxn>
              <a:cxn ang="f639">
                <a:pos x="f1094" y="f1095"/>
              </a:cxn>
              <a:cxn ang="f639">
                <a:pos x="f1096" y="f1097"/>
              </a:cxn>
              <a:cxn ang="f639">
                <a:pos x="f1098" y="f1099"/>
              </a:cxn>
              <a:cxn ang="f639">
                <a:pos x="f1100" y="f1101"/>
              </a:cxn>
              <a:cxn ang="f639">
                <a:pos x="f1102" y="f1103"/>
              </a:cxn>
              <a:cxn ang="f639">
                <a:pos x="f1104" y="f1105"/>
              </a:cxn>
              <a:cxn ang="f639">
                <a:pos x="f1106" y="f1107"/>
              </a:cxn>
              <a:cxn ang="f639">
                <a:pos x="f1108" y="f1109"/>
              </a:cxn>
              <a:cxn ang="f639">
                <a:pos x="f1110" y="f1111"/>
              </a:cxn>
              <a:cxn ang="f639">
                <a:pos x="f1112" y="f1113"/>
              </a:cxn>
              <a:cxn ang="f639">
                <a:pos x="f1114" y="f1115"/>
              </a:cxn>
              <a:cxn ang="f639">
                <a:pos x="f1079" y="f1116"/>
              </a:cxn>
              <a:cxn ang="f639">
                <a:pos x="f1117" y="f1118"/>
              </a:cxn>
              <a:cxn ang="f639">
                <a:pos x="f1119" y="f1120"/>
              </a:cxn>
              <a:cxn ang="f639">
                <a:pos x="f1121" y="f1122"/>
              </a:cxn>
              <a:cxn ang="f639">
                <a:pos x="f1123" y="f1124"/>
              </a:cxn>
              <a:cxn ang="f639">
                <a:pos x="f1125" y="f1126"/>
              </a:cxn>
              <a:cxn ang="f639">
                <a:pos x="f1127" y="f1128"/>
              </a:cxn>
              <a:cxn ang="f639">
                <a:pos x="f1037" y="f1129"/>
              </a:cxn>
              <a:cxn ang="f639">
                <a:pos x="f1130" y="f1131"/>
              </a:cxn>
              <a:cxn ang="f639">
                <a:pos x="f1132" y="f1133"/>
              </a:cxn>
              <a:cxn ang="f639">
                <a:pos x="f1134" y="f1135"/>
              </a:cxn>
              <a:cxn ang="f639">
                <a:pos x="f1136" y="f1137"/>
              </a:cxn>
              <a:cxn ang="f639">
                <a:pos x="f1138" y="f1139"/>
              </a:cxn>
              <a:cxn ang="f639">
                <a:pos x="f1140" y="f1141"/>
              </a:cxn>
              <a:cxn ang="f639">
                <a:pos x="f1020" y="f1142"/>
              </a:cxn>
              <a:cxn ang="f639">
                <a:pos x="f1143" y="f1144"/>
              </a:cxn>
              <a:cxn ang="f639">
                <a:pos x="f1145" y="f1146"/>
              </a:cxn>
              <a:cxn ang="f639">
                <a:pos x="f1147" y="f1148"/>
              </a:cxn>
              <a:cxn ang="f639">
                <a:pos x="f1149" y="f1150"/>
              </a:cxn>
              <a:cxn ang="f639">
                <a:pos x="f1151" y="f1152"/>
              </a:cxn>
              <a:cxn ang="f639">
                <a:pos x="f1153" y="f1154"/>
              </a:cxn>
              <a:cxn ang="f639">
                <a:pos x="f1155" y="f1156"/>
              </a:cxn>
              <a:cxn ang="f639">
                <a:pos x="f1157" y="f1158"/>
              </a:cxn>
              <a:cxn ang="f639">
                <a:pos x="f1159" y="f1160"/>
              </a:cxn>
              <a:cxn ang="f639">
                <a:pos x="f1161" y="f1162"/>
              </a:cxn>
              <a:cxn ang="f639">
                <a:pos x="f1163" y="f1164"/>
              </a:cxn>
              <a:cxn ang="f639">
                <a:pos x="f1165" y="f1166"/>
              </a:cxn>
              <a:cxn ang="f639">
                <a:pos x="f998" y="f1166"/>
              </a:cxn>
              <a:cxn ang="f639">
                <a:pos x="f997" y="f1166"/>
              </a:cxn>
              <a:cxn ang="f639">
                <a:pos x="f996" y="f1166"/>
              </a:cxn>
              <a:cxn ang="f639">
                <a:pos x="f994" y="f1166"/>
              </a:cxn>
            </a:cxnLst>
            <a:rect l="f990" t="f993" r="f991" b="f992"/>
            <a:pathLst>
              <a:path w="6244272" h="6858000">
                <a:moveTo>
                  <a:pt x="f5" y="f5"/>
                </a:moveTo>
                <a:lnTo>
                  <a:pt x="f8" y="f5"/>
                </a:lnTo>
                <a:lnTo>
                  <a:pt x="f9" y="f5"/>
                </a:lnTo>
                <a:lnTo>
                  <a:pt x="f10" y="f5"/>
                </a:lnTo>
                <a:lnTo>
                  <a:pt x="f11" y="f5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17"/>
                  <a:pt x="f27" y="f28"/>
                </a:cubicBezTo>
                <a:cubicBezTo>
                  <a:pt x="f29" y="f30"/>
                  <a:pt x="f31" y="f30"/>
                  <a:pt x="f32" y="f33"/>
                </a:cubicBezTo>
                <a:cubicBezTo>
                  <a:pt x="f34" y="f35"/>
                  <a:pt x="f36" y="f19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24" y="f51"/>
                  <a:pt x="f26" y="f52"/>
                  <a:pt x="f53" y="f54"/>
                </a:cubicBezTo>
                <a:cubicBezTo>
                  <a:pt x="f37" y="f55"/>
                  <a:pt x="f56" y="f57"/>
                  <a:pt x="f58" y="f59"/>
                </a:cubicBezTo>
                <a:cubicBezTo>
                  <a:pt x="f60" y="f61"/>
                  <a:pt x="f27" y="f62"/>
                  <a:pt x="f34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1"/>
                </a:cubicBezTo>
                <a:cubicBezTo>
                  <a:pt x="f75" y="f76"/>
                  <a:pt x="f77" y="f78"/>
                  <a:pt x="f77" y="f79"/>
                </a:cubicBezTo>
                <a:cubicBezTo>
                  <a:pt x="f80" y="f81"/>
                  <a:pt x="f74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66" y="f93"/>
                  <a:pt x="f94" y="f90"/>
                </a:cubicBez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cubicBezTo>
                  <a:pt x="f125" y="f126"/>
                  <a:pt x="f127" y="f128"/>
                  <a:pt x="f129" y="f130"/>
                </a:cubicBezTo>
                <a:cubicBezTo>
                  <a:pt x="f131" y="f132"/>
                  <a:pt x="f133" y="f134"/>
                  <a:pt x="f135" y="f136"/>
                </a:cubicBezTo>
                <a:cubicBezTo>
                  <a:pt x="f137" y="f138"/>
                  <a:pt x="f139" y="f140"/>
                  <a:pt x="f70" y="f141"/>
                </a:cubicBezTo>
                <a:cubicBezTo>
                  <a:pt x="f87" y="f142"/>
                  <a:pt x="f11" y="f143"/>
                  <a:pt x="f144" y="f145"/>
                </a:cubicBezTo>
                <a:cubicBezTo>
                  <a:pt x="f146" y="f147"/>
                  <a:pt x="f148" y="f149"/>
                  <a:pt x="f150" y="f151"/>
                </a:cubicBezTo>
                <a:cubicBezTo>
                  <a:pt x="f152" y="f153"/>
                  <a:pt x="f43" y="f154"/>
                  <a:pt x="f155" y="f156"/>
                </a:cubicBezTo>
                <a:cubicBezTo>
                  <a:pt x="f157" y="f158"/>
                  <a:pt x="f159" y="f151"/>
                  <a:pt x="f27" y="f160"/>
                </a:cubicBezTo>
                <a:cubicBezTo>
                  <a:pt x="f161" y="f162"/>
                  <a:pt x="f163" y="f164"/>
                  <a:pt x="f165" y="f164"/>
                </a:cubicBezTo>
                <a:cubicBezTo>
                  <a:pt x="f166" y="f164"/>
                  <a:pt x="f167" y="f168"/>
                  <a:pt x="f169" y="f170"/>
                </a:cubicBezTo>
                <a:cubicBezTo>
                  <a:pt x="f171" y="f170"/>
                  <a:pt x="f172" y="f173"/>
                  <a:pt x="f172" y="f174"/>
                </a:cubicBezTo>
                <a:cubicBezTo>
                  <a:pt x="f172" y="f175"/>
                  <a:pt x="f176" y="f177"/>
                  <a:pt x="f178" y="f179"/>
                </a:cubicBezTo>
                <a:cubicBezTo>
                  <a:pt x="f180" y="f181"/>
                  <a:pt x="f182" y="f174"/>
                  <a:pt x="f47" y="f183"/>
                </a:cubicBezTo>
                <a:cubicBezTo>
                  <a:pt x="f180" y="f184"/>
                  <a:pt x="f185" y="f186"/>
                  <a:pt x="f187" y="f188"/>
                </a:cubicBezTo>
                <a:cubicBezTo>
                  <a:pt x="f187" y="f189"/>
                  <a:pt x="f190" y="f191"/>
                  <a:pt x="f192" y="f193"/>
                </a:cubicBezTo>
                <a:cubicBezTo>
                  <a:pt x="f194" y="f195"/>
                  <a:pt x="f196" y="f197"/>
                  <a:pt x="f198" y="f199"/>
                </a:cubicBezTo>
                <a:cubicBezTo>
                  <a:pt x="f198" y="f200"/>
                  <a:pt x="f198" y="f201"/>
                  <a:pt x="f198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49" y="f211"/>
                  <a:pt x="f212" y="f213"/>
                </a:cubicBezTo>
                <a:cubicBezTo>
                  <a:pt x="f214" y="f215"/>
                  <a:pt x="f216" y="f217"/>
                  <a:pt x="f218" y="f219"/>
                </a:cubicBezTo>
                <a:cubicBezTo>
                  <a:pt x="f150" y="f220"/>
                  <a:pt x="f221" y="f199"/>
                  <a:pt x="f222" y="f223"/>
                </a:cubicBezTo>
                <a:cubicBezTo>
                  <a:pt x="f224" y="f225"/>
                  <a:pt x="f226" y="f227"/>
                  <a:pt x="f228" y="f229"/>
                </a:cubicBezTo>
                <a:cubicBezTo>
                  <a:pt x="f230" y="f231"/>
                  <a:pt x="f232" y="f233"/>
                  <a:pt x="f234" y="f235"/>
                </a:cubicBezTo>
                <a:cubicBezTo>
                  <a:pt x="f87" y="f220"/>
                  <a:pt x="f236" y="f237"/>
                  <a:pt x="f159" y="f238"/>
                </a:cubicBezTo>
                <a:cubicBezTo>
                  <a:pt x="f11" y="f239"/>
                  <a:pt x="f240" y="f241"/>
                  <a:pt x="f242" y="f243"/>
                </a:cubicBezTo>
                <a:cubicBezTo>
                  <a:pt x="f244" y="f245"/>
                  <a:pt x="f246" y="f247"/>
                  <a:pt x="f49" y="f243"/>
                </a:cubicBezTo>
                <a:cubicBezTo>
                  <a:pt x="f248" y="f249"/>
                  <a:pt x="f185" y="f250"/>
                  <a:pt x="f171" y="f251"/>
                </a:cubicBezTo>
                <a:cubicBezTo>
                  <a:pt x="f252" y="f253"/>
                  <a:pt x="f254" y="f255"/>
                  <a:pt x="f22" y="f256"/>
                </a:cubicBezTo>
                <a:cubicBezTo>
                  <a:pt x="f257" y="f258"/>
                  <a:pt x="f259" y="f251"/>
                  <a:pt x="f259" y="f260"/>
                </a:cubicBezTo>
                <a:cubicBezTo>
                  <a:pt x="f261" y="f262"/>
                  <a:pt x="f263" y="f264"/>
                  <a:pt x="f236" y="f264"/>
                </a:cubicBezTo>
                <a:cubicBezTo>
                  <a:pt x="f265" y="f264"/>
                  <a:pt x="f266" y="f267"/>
                  <a:pt x="f268" y="f269"/>
                </a:cubicBezTo>
                <a:cubicBezTo>
                  <a:pt x="f75" y="f270"/>
                  <a:pt x="f271" y="f267"/>
                  <a:pt x="f272" y="f273"/>
                </a:cubicBez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1"/>
                  <a:pt x="f283" y="f281"/>
                </a:cubicBezTo>
                <a:cubicBezTo>
                  <a:pt x="f284" y="f285"/>
                  <a:pt x="f286" y="f287"/>
                  <a:pt x="f286" y="f288"/>
                </a:cubicBezTo>
                <a:cubicBezTo>
                  <a:pt x="f289" y="f290"/>
                  <a:pt x="f291" y="f292"/>
                  <a:pt x="f293" y="f290"/>
                </a:cubicBezTo>
                <a:cubicBezTo>
                  <a:pt x="f294" y="f295"/>
                  <a:pt x="f296" y="f297"/>
                  <a:pt x="f298" y="f299"/>
                </a:cubicBezTo>
                <a:cubicBezTo>
                  <a:pt x="f101" y="f300"/>
                  <a:pt x="f301" y="f302"/>
                  <a:pt x="f303" y="f304"/>
                </a:cubicBezTo>
                <a:cubicBezTo>
                  <a:pt x="f305" y="f306"/>
                  <a:pt x="f307" y="f308"/>
                  <a:pt x="f309" y="f310"/>
                </a:cubicBezTo>
                <a:cubicBezTo>
                  <a:pt x="f311" y="f312"/>
                  <a:pt x="f105" y="f313"/>
                  <a:pt x="f314" y="f315"/>
                </a:cubicBezTo>
                <a:cubicBezTo>
                  <a:pt x="f101" y="f316"/>
                  <a:pt x="f284" y="f317"/>
                  <a:pt x="f318" y="f319"/>
                </a:cubicBezTo>
                <a:cubicBezTo>
                  <a:pt x="f320" y="f321"/>
                  <a:pt x="f322" y="f323"/>
                  <a:pt x="f228" y="f324"/>
                </a:cubicBezTo>
                <a:cubicBezTo>
                  <a:pt x="f325" y="f326"/>
                  <a:pt x="f327" y="f328"/>
                  <a:pt x="f329" y="f330"/>
                </a:cubicBezTo>
                <a:cubicBezTo>
                  <a:pt x="f331" y="f332"/>
                  <a:pt x="f309" y="f333"/>
                  <a:pt x="f334" y="f335"/>
                </a:cubicBezTo>
                <a:cubicBezTo>
                  <a:pt x="f336" y="f337"/>
                  <a:pt x="f334" y="f338"/>
                  <a:pt x="f339" y="f340"/>
                </a:cubicBezTo>
                <a:cubicBezTo>
                  <a:pt x="f341" y="f342"/>
                  <a:pt x="f343" y="f344"/>
                  <a:pt x="f345" y="f346"/>
                </a:cubicBezTo>
                <a:cubicBezTo>
                  <a:pt x="f347" y="f348"/>
                  <a:pt x="f349" y="f350"/>
                  <a:pt x="f331" y="f351"/>
                </a:cubicBezTo>
                <a:cubicBezTo>
                  <a:pt x="f289" y="f351"/>
                  <a:pt x="f352" y="f351"/>
                  <a:pt x="f353" y="f354"/>
                </a:cubicBezTo>
                <a:cubicBezTo>
                  <a:pt x="f355" y="f356"/>
                  <a:pt x="f357" y="f358"/>
                  <a:pt x="f117" y="f359"/>
                </a:cubicBezTo>
                <a:cubicBezTo>
                  <a:pt x="f360" y="f361"/>
                  <a:pt x="f345" y="f362"/>
                  <a:pt x="f363" y="f364"/>
                </a:cubicBezTo>
                <a:cubicBezTo>
                  <a:pt x="f365" y="f366"/>
                  <a:pt x="f367" y="f368"/>
                  <a:pt x="f369" y="f370"/>
                </a:cubicBezTo>
                <a:cubicBezTo>
                  <a:pt x="f371" y="f372"/>
                  <a:pt x="f373" y="f374"/>
                  <a:pt x="f375" y="f376"/>
                </a:cubicBezTo>
                <a:cubicBezTo>
                  <a:pt x="f377" y="f378"/>
                  <a:pt x="f379" y="f380"/>
                  <a:pt x="f381" y="f382"/>
                </a:cubicBezTo>
                <a:cubicBezTo>
                  <a:pt x="f383" y="f384"/>
                  <a:pt x="f385" y="f386"/>
                  <a:pt x="f387" y="f388"/>
                </a:cubicBezTo>
                <a:cubicBezTo>
                  <a:pt x="f389" y="f390"/>
                  <a:pt x="f391" y="f392"/>
                  <a:pt x="f393" y="f394"/>
                </a:cubicBezTo>
                <a:cubicBezTo>
                  <a:pt x="f271" y="f395"/>
                  <a:pt x="f396" y="f397"/>
                  <a:pt x="f68" y="f398"/>
                </a:cubicBezTo>
                <a:cubicBezTo>
                  <a:pt x="f68" y="f398"/>
                  <a:pt x="f399" y="f400"/>
                  <a:pt x="f401" y="f402"/>
                </a:cubicBezTo>
                <a:cubicBezTo>
                  <a:pt x="f403" y="f404"/>
                  <a:pt x="f405" y="f406"/>
                  <a:pt x="f407" y="f408"/>
                </a:cubicBezTo>
                <a:cubicBezTo>
                  <a:pt x="f405" y="f409"/>
                  <a:pt x="f137" y="f410"/>
                  <a:pt x="f411" y="f412"/>
                </a:cubicBezTo>
                <a:cubicBezTo>
                  <a:pt x="f89" y="f413"/>
                  <a:pt x="f414" y="f415"/>
                  <a:pt x="f416" y="f417"/>
                </a:cubicBezTo>
                <a:cubicBezTo>
                  <a:pt x="f261" y="f418"/>
                  <a:pt x="f419" y="f420"/>
                  <a:pt x="f29" y="f421"/>
                </a:cubicBezTo>
                <a:cubicBezTo>
                  <a:pt x="f422" y="f423"/>
                  <a:pt x="f72" y="f424"/>
                  <a:pt x="f425" y="f426"/>
                </a:cubicBezTo>
                <a:cubicBezTo>
                  <a:pt x="f427" y="f413"/>
                  <a:pt x="f428" y="f429"/>
                  <a:pt x="f430" y="f431"/>
                </a:cubicBezTo>
                <a:cubicBezTo>
                  <a:pt x="f232" y="f432"/>
                  <a:pt x="f72" y="f433"/>
                  <a:pt x="f85" y="f434"/>
                </a:cubicBezTo>
                <a:cubicBezTo>
                  <a:pt x="f265" y="f435"/>
                  <a:pt x="f32" y="f436"/>
                  <a:pt x="f437" y="f438"/>
                </a:cubicBezTo>
                <a:cubicBezTo>
                  <a:pt x="f41" y="f439"/>
                  <a:pt x="f440" y="f436"/>
                  <a:pt x="f441" y="f442"/>
                </a:cubicBez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7"/>
                </a:cubicBezTo>
                <a:lnTo>
                  <a:pt x="f10" y="f7"/>
                </a:lnTo>
                <a:lnTo>
                  <a:pt x="f9" y="f7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ctrTitle"/>
          </p:nvPr>
        </p:nvSpPr>
        <p:spPr>
          <a:xfrm>
            <a:off x="658212" y="1691644"/>
            <a:ext cx="3992700" cy="841772"/>
          </a:xfrm>
        </p:spPr>
        <p:txBody>
          <a:bodyPr anchorCtr="0"/>
          <a:lstStyle/>
          <a:p>
            <a:r>
              <a:rPr lang="ru-RU" dirty="0" err="1" smtClean="0"/>
              <a:t>Экоурок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Subtitle 2"/>
          <p:cNvSpPr txBox="1">
            <a:spLocks noGrp="1"/>
          </p:cNvSpPr>
          <p:nvPr>
            <p:ph type="subTitle" idx="1"/>
          </p:nvPr>
        </p:nvSpPr>
        <p:spPr>
          <a:xfrm>
            <a:off x="479376" y="2924944"/>
            <a:ext cx="4536504" cy="1800200"/>
          </a:xfrm>
        </p:spPr>
        <p:txBody>
          <a:bodyPr anchorCtr="0"/>
          <a:lstStyle/>
          <a:p>
            <a:r>
              <a:rPr lang="ru-RU" sz="2000" dirty="0" smtClean="0"/>
              <a:t>ФОРМИРОВАНИЕ ЭКОЛОГИЧЕСКОГО МЫШЛЕНИЯ НА ПРИМЕРЕ ЕВРОПЕЙСКОЙ КЛАССИЧЕСКОЙ МУЗЫКИ</a:t>
            </a:r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7000" y="594014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Евсеева И.С, учитель музыки МАОУ «Лицей № 82 г. Челябинска»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зарисовка, рисунок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7443" r="26160" b="19841"/>
          <a:stretch/>
        </p:blipFill>
        <p:spPr>
          <a:xfrm>
            <a:off x="5116752" y="-27142"/>
            <a:ext cx="7075248" cy="271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2684118"/>
            <a:ext cx="10653582" cy="2505555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/>
              <a:t>Назовите произведения, в которых явным образов прослеживаются темы природы и экологии?</a:t>
            </a:r>
          </a:p>
        </p:txBody>
      </p:sp>
    </p:spTree>
    <p:extLst>
      <p:ext uri="{BB962C8B-B14F-4D97-AF65-F5344CB8AC3E}">
        <p14:creationId xmlns:p14="http://schemas.microsoft.com/office/powerpoint/2010/main" val="11904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Move="1" noResize="1"/>
          </p:cNvSpPr>
          <p:nvPr/>
        </p:nvSpPr>
        <p:spPr>
          <a:xfrm>
            <a:off x="0" y="0"/>
            <a:ext cx="9756602" cy="6858000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2" name="Rectangle 21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pic>
        <p:nvPicPr>
          <p:cNvPr id="3" name="Объект 4" descr="Picture background"/>
          <p:cNvPicPr>
            <a:picLocks noChangeAspect="1"/>
          </p:cNvPicPr>
          <p:nvPr/>
        </p:nvPicPr>
        <p:blipFill>
          <a:blip r:embed="rId2"/>
          <a:srcRect l="8469" r="9424" b="2319"/>
          <a:stretch>
            <a:fillRect/>
          </a:stretch>
        </p:blipFill>
        <p:spPr>
          <a:xfrm>
            <a:off x="4079776" y="9"/>
            <a:ext cx="811222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371090" y="1161288"/>
            <a:ext cx="3438144" cy="1124712"/>
          </a:xfrm>
        </p:spPr>
        <p:txBody>
          <a:bodyPr anchor="b"/>
          <a:lstStyle/>
          <a:p>
            <a:r>
              <a:rPr lang="ru-RU" dirty="0"/>
              <a:t>Творческая работа</a:t>
            </a:r>
          </a:p>
        </p:txBody>
      </p:sp>
      <p:sp>
        <p:nvSpPr>
          <p:cNvPr id="6" name="Rectangle 25"/>
          <p:cNvSpPr>
            <a:spLocks noMove="1" noResize="1"/>
          </p:cNvSpPr>
          <p:nvPr/>
        </p:nvSpPr>
        <p:spPr>
          <a:xfrm rot="5400013">
            <a:off x="662555" y="605790"/>
            <a:ext cx="73152" cy="548640"/>
          </a:xfrm>
          <a:prstGeom prst="rect">
            <a:avLst/>
          </a:prstGeom>
          <a:solidFill>
            <a:srgbClr val="FA9A4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Rectangle 27"/>
          <p:cNvSpPr>
            <a:spLocks noMove="1" noResize="1"/>
          </p:cNvSpPr>
          <p:nvPr/>
        </p:nvSpPr>
        <p:spPr>
          <a:xfrm>
            <a:off x="428240" y="2443477"/>
            <a:ext cx="3300984" cy="9144"/>
          </a:xfrm>
          <a:prstGeom prst="rect">
            <a:avLst/>
          </a:prstGeom>
          <a:solidFill>
            <a:srgbClr val="D5D5D5"/>
          </a:solidFill>
          <a:ln w="3172">
            <a:solidFill>
              <a:srgbClr val="D5D5D5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Content Placeholder 16"/>
          <p:cNvSpPr txBox="1">
            <a:spLocks noGrp="1"/>
          </p:cNvSpPr>
          <p:nvPr>
            <p:ph idx="1"/>
          </p:nvPr>
        </p:nvSpPr>
        <p:spPr>
          <a:xfrm>
            <a:off x="157523" y="2452621"/>
            <a:ext cx="3842418" cy="3951307"/>
          </a:xfrm>
        </p:spPr>
        <p:txBody>
          <a:bodyPr/>
          <a:lstStyle/>
          <a:p>
            <a:r>
              <a:rPr lang="ru-RU" sz="2400" dirty="0"/>
              <a:t>Как музыкальное произведение может вдохновить на заботу о природе?</a:t>
            </a:r>
          </a:p>
          <a:p>
            <a:r>
              <a:rPr lang="ru-RU" sz="2400" dirty="0"/>
              <a:t>Символы и метафоры, используемые в музыке</a:t>
            </a:r>
          </a:p>
          <a:p>
            <a:r>
              <a:rPr lang="ru-RU" sz="2400" dirty="0"/>
              <a:t>Аргументы о значимости произведения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807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Представление работ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"/>
            <a:ext cx="649489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sun9-15.userapi.com/impg/9B25cnAlhXNeWNWkqiPqTLIx4VcUw8iMeUVSMQ/sCn9_HgCjYc.jpg?size=2560x1867&amp;quality=95&amp;sign=fefe698840891772a4f5507a6aeca68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22" y="-33784"/>
            <a:ext cx="7216517" cy="52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16632"/>
            <a:ext cx="922214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1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3"/>
          <a:stretch/>
        </p:blipFill>
        <p:spPr bwMode="auto">
          <a:xfrm>
            <a:off x="335360" y="65966"/>
            <a:ext cx="4729768" cy="679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1916832"/>
            <a:ext cx="10653573" cy="1132255"/>
          </a:xfrm>
        </p:spPr>
        <p:txBody>
          <a:bodyPr/>
          <a:lstStyle/>
          <a:p>
            <a:pPr algn="ctr"/>
            <a:r>
              <a:rPr lang="ru-RU" dirty="0"/>
              <a:t>Рефлексия </a:t>
            </a: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542" y="86138"/>
            <a:ext cx="4544458" cy="67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69C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pic>
        <p:nvPicPr>
          <p:cNvPr id="3" name="Рисунок 3" descr="Изображение выглядит как зарисовка, рисунок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7443" r="18188"/>
          <a:stretch>
            <a:fillRect/>
          </a:stretch>
        </p:blipFill>
        <p:spPr>
          <a:xfrm>
            <a:off x="4267203" y="9"/>
            <a:ext cx="7924803" cy="338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4" descr="Picture background"/>
          <p:cNvPicPr>
            <a:picLocks noChangeAspect="1"/>
          </p:cNvPicPr>
          <p:nvPr/>
        </p:nvPicPr>
        <p:blipFill>
          <a:blip r:embed="rId3"/>
          <a:srcRect t="16900" r="2" b="15767"/>
          <a:stretch>
            <a:fillRect/>
          </a:stretch>
        </p:blipFill>
        <p:spPr>
          <a:xfrm>
            <a:off x="4650912" y="3474720"/>
            <a:ext cx="7555833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: Shape 11"/>
          <p:cNvSpPr>
            <a:spLocks noMove="1" noResize="1"/>
          </p:cNvSpPr>
          <p:nvPr/>
        </p:nvSpPr>
        <p:spPr>
          <a:xfrm>
            <a:off x="0" y="0"/>
            <a:ext cx="624427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244272"/>
              <a:gd name="f7" fmla="val 6858000"/>
              <a:gd name="f8" fmla="val 732568"/>
              <a:gd name="f9" fmla="val 947849"/>
              <a:gd name="f10" fmla="val 1823619"/>
              <a:gd name="f11" fmla="val 5235673"/>
              <a:gd name="f12" fmla="val 5133912"/>
              <a:gd name="f13" fmla="val 35571"/>
              <a:gd name="f14" fmla="val 5035058"/>
              <a:gd name="f15" fmla="val 78255"/>
              <a:gd name="f16" fmla="val 4933297"/>
              <a:gd name="f17" fmla="val 110269"/>
              <a:gd name="f18" fmla="val 4947835"/>
              <a:gd name="f19" fmla="val 145839"/>
              <a:gd name="f20" fmla="val 4962372"/>
              <a:gd name="f21" fmla="val 138725"/>
              <a:gd name="f22" fmla="val 4976910"/>
              <a:gd name="f23" fmla="val 135168"/>
              <a:gd name="f24" fmla="val 5064133"/>
              <a:gd name="f25" fmla="val 120941"/>
              <a:gd name="f26" fmla="val 5154264"/>
              <a:gd name="f27" fmla="val 5238580"/>
              <a:gd name="f28" fmla="val 71141"/>
              <a:gd name="f29" fmla="val 5258933"/>
              <a:gd name="f30" fmla="val 64027"/>
              <a:gd name="f31" fmla="val 5282192"/>
              <a:gd name="f32" fmla="val 5290914"/>
              <a:gd name="f33" fmla="val 88927"/>
              <a:gd name="f34" fmla="val 5305452"/>
              <a:gd name="f35" fmla="val 124497"/>
              <a:gd name="f36" fmla="val 5285100"/>
              <a:gd name="f37" fmla="val 5264747"/>
              <a:gd name="f38" fmla="val 163625"/>
              <a:gd name="f39" fmla="val 5229858"/>
              <a:gd name="f40" fmla="val 195638"/>
              <a:gd name="f41" fmla="val 5189154"/>
              <a:gd name="f42" fmla="val 188525"/>
              <a:gd name="f43" fmla="val 5151357"/>
              <a:gd name="f44" fmla="val 192082"/>
              <a:gd name="f45" fmla="val 5046689"/>
              <a:gd name="f46" fmla="val 209867"/>
              <a:gd name="f47" fmla="val 4997261"/>
              <a:gd name="f48" fmla="val 259665"/>
              <a:gd name="f49" fmla="val 4974002"/>
              <a:gd name="f50" fmla="val 373491"/>
              <a:gd name="f51" fmla="val 327250"/>
              <a:gd name="f52" fmla="val 384162"/>
              <a:gd name="f53" fmla="val 5241488"/>
              <a:gd name="f54" fmla="val 352148"/>
              <a:gd name="f55" fmla="val 345034"/>
              <a:gd name="f56" fmla="val 5299637"/>
              <a:gd name="f57" fmla="val 355706"/>
              <a:gd name="f58" fmla="val 5288007"/>
              <a:gd name="f59" fmla="val 394834"/>
              <a:gd name="f60" fmla="val 5276378"/>
              <a:gd name="f61" fmla="val 430405"/>
              <a:gd name="f62" fmla="val 458860"/>
              <a:gd name="f63" fmla="val 451747"/>
              <a:gd name="f64" fmla="val 5354879"/>
              <a:gd name="f65" fmla="val 448189"/>
              <a:gd name="f66" fmla="val 5369416"/>
              <a:gd name="f67" fmla="val 405504"/>
              <a:gd name="f68" fmla="val 5383953"/>
              <a:gd name="f69" fmla="val 359262"/>
              <a:gd name="f70" fmla="val 5395583"/>
              <a:gd name="f71" fmla="val 334364"/>
              <a:gd name="f72" fmla="val 5427565"/>
              <a:gd name="f73" fmla="val 320135"/>
              <a:gd name="f74" fmla="val 5450825"/>
              <a:gd name="f75" fmla="val 5479899"/>
              <a:gd name="f76" fmla="val 348592"/>
              <a:gd name="f77" fmla="val 5471177"/>
              <a:gd name="f78" fmla="val 387720"/>
              <a:gd name="f79" fmla="val 416176"/>
              <a:gd name="f80" fmla="val 5474085"/>
              <a:gd name="f81" fmla="val 469532"/>
              <a:gd name="f82" fmla="val 494431"/>
              <a:gd name="f83" fmla="val 5410121"/>
              <a:gd name="f84" fmla="val 505101"/>
              <a:gd name="f85" fmla="val 5360693"/>
              <a:gd name="f86" fmla="val 519330"/>
              <a:gd name="f87" fmla="val 5311267"/>
              <a:gd name="f88" fmla="val 537116"/>
              <a:gd name="f89" fmla="val 5247303"/>
              <a:gd name="f90" fmla="val 558458"/>
              <a:gd name="f91" fmla="val 5317082"/>
              <a:gd name="f92" fmla="val 594028"/>
              <a:gd name="f93" fmla="val 586915"/>
              <a:gd name="f94" fmla="val 5421750"/>
              <a:gd name="f95" fmla="val 5485714"/>
              <a:gd name="f96" fmla="val 526444"/>
              <a:gd name="f97" fmla="val 5570030"/>
              <a:gd name="f98" fmla="val 483759"/>
              <a:gd name="f99" fmla="val 5622364"/>
              <a:gd name="f100" fmla="val 522887"/>
              <a:gd name="f101" fmla="val 5700865"/>
              <a:gd name="f102" fmla="val 579800"/>
              <a:gd name="f103" fmla="val 5764829"/>
              <a:gd name="f104" fmla="val 544229"/>
              <a:gd name="f105" fmla="val 5834608"/>
              <a:gd name="f106" fmla="val 533558"/>
              <a:gd name="f107" fmla="val 5979982"/>
              <a:gd name="f108" fmla="val 512216"/>
              <a:gd name="f109" fmla="val 5889850"/>
              <a:gd name="f110" fmla="val 480203"/>
              <a:gd name="f111" fmla="val 6035223"/>
              <a:gd name="f112" fmla="val 462417"/>
              <a:gd name="f113" fmla="val 6093372"/>
              <a:gd name="f114" fmla="val 455303"/>
              <a:gd name="f115" fmla="val 6154429"/>
              <a:gd name="f116" fmla="val 426847"/>
              <a:gd name="f117" fmla="val 6238745"/>
              <a:gd name="f118" fmla="val 465975"/>
              <a:gd name="f119" fmla="val 5857868"/>
              <a:gd name="f120" fmla="val 672284"/>
              <a:gd name="f121" fmla="val 5677606"/>
              <a:gd name="f122" fmla="val 658055"/>
              <a:gd name="f123" fmla="val 5337434"/>
              <a:gd name="f124" fmla="val 910606"/>
              <a:gd name="f125" fmla="val 5351971"/>
              <a:gd name="f126" fmla="val 935506"/>
              <a:gd name="f127" fmla="val 5366508"/>
              <a:gd name="f128" fmla="val 924835"/>
              <a:gd name="f129" fmla="val 5381046"/>
              <a:gd name="f130" fmla="val 921277"/>
              <a:gd name="f131" fmla="val 5404305"/>
              <a:gd name="f132" fmla="val 917720"/>
              <a:gd name="f133" fmla="val 5433380"/>
              <a:gd name="f134" fmla="val 903491"/>
              <a:gd name="f135" fmla="val 5439195"/>
              <a:gd name="f136" fmla="val 949734"/>
              <a:gd name="f137" fmla="val 5442103"/>
              <a:gd name="f138" fmla="val 985305"/>
              <a:gd name="f139" fmla="val 5424657"/>
              <a:gd name="f140" fmla="val 1003089"/>
              <a:gd name="f141" fmla="val 1006647"/>
              <a:gd name="f142" fmla="val 1020875"/>
              <a:gd name="f143" fmla="val 1070674"/>
              <a:gd name="f144" fmla="val 5160079"/>
              <a:gd name="f145" fmla="val 1113358"/>
              <a:gd name="f146" fmla="val 5125190"/>
              <a:gd name="f147" fmla="val 1131144"/>
              <a:gd name="f148" fmla="val 5087393"/>
              <a:gd name="f149" fmla="val 1156043"/>
              <a:gd name="f150" fmla="val 5101930"/>
              <a:gd name="f151" fmla="val 1220069"/>
              <a:gd name="f152" fmla="val 5131004"/>
              <a:gd name="f153" fmla="val 1237855"/>
              <a:gd name="f154" fmla="val 1212955"/>
              <a:gd name="f155" fmla="val 5174617"/>
              <a:gd name="f156" fmla="val 1209399"/>
              <a:gd name="f157" fmla="val 5197876"/>
              <a:gd name="f158" fmla="val 1205842"/>
              <a:gd name="f159" fmla="val 5253118"/>
              <a:gd name="f160" fmla="val 1230741"/>
              <a:gd name="f161" fmla="val 5171709"/>
              <a:gd name="f162" fmla="val 1269868"/>
              <a:gd name="f163" fmla="val 5293822"/>
              <a:gd name="f164" fmla="val 1365909"/>
              <a:gd name="f165" fmla="val 5212414"/>
              <a:gd name="f166" fmla="val 5078671"/>
              <a:gd name="f167" fmla="val 5005984"/>
              <a:gd name="f168" fmla="val 1536647"/>
              <a:gd name="f169" fmla="val 4878056"/>
              <a:gd name="f170" fmla="val 1540204"/>
              <a:gd name="f171" fmla="val 4857704"/>
              <a:gd name="f172" fmla="val 4848982"/>
              <a:gd name="f173" fmla="val 1572219"/>
              <a:gd name="f174" fmla="val 1597117"/>
              <a:gd name="f175" fmla="val 1629132"/>
              <a:gd name="f176" fmla="val 4869333"/>
              <a:gd name="f177" fmla="val 1632688"/>
              <a:gd name="f178" fmla="val 4889686"/>
              <a:gd name="f179" fmla="val 1636245"/>
              <a:gd name="f180" fmla="val 4921668"/>
              <a:gd name="f181" fmla="val 1639802"/>
              <a:gd name="f182" fmla="val 4956557"/>
              <a:gd name="f183" fmla="val 1657587"/>
              <a:gd name="f184" fmla="val 1693158"/>
              <a:gd name="f185" fmla="val 4843167"/>
              <a:gd name="f186" fmla="val 1728729"/>
              <a:gd name="f187" fmla="val 4846074"/>
              <a:gd name="f188" fmla="val 1849668"/>
              <a:gd name="f189" fmla="val 1881683"/>
              <a:gd name="f190" fmla="val 4814092"/>
              <a:gd name="f191" fmla="val 1895910"/>
              <a:gd name="f192" fmla="val 4790832"/>
              <a:gd name="f193" fmla="val 1903025"/>
              <a:gd name="f194" fmla="val 4750128"/>
              <a:gd name="f195" fmla="val 1917252"/>
              <a:gd name="f196" fmla="val 4718146"/>
              <a:gd name="f197" fmla="val 1938595"/>
              <a:gd name="f198" fmla="val 4694886"/>
              <a:gd name="f199" fmla="val 1984836"/>
              <a:gd name="f200" fmla="val 1995507"/>
              <a:gd name="f201" fmla="val 2002622"/>
              <a:gd name="f202" fmla="val 2013292"/>
              <a:gd name="f203" fmla="val 4700701"/>
              <a:gd name="f204" fmla="val 2123562"/>
              <a:gd name="f205" fmla="val 4758850"/>
              <a:gd name="f206" fmla="val 2120004"/>
              <a:gd name="f207" fmla="val 4822814"/>
              <a:gd name="f208" fmla="val 2102219"/>
              <a:gd name="f209" fmla="val 4898408"/>
              <a:gd name="f210" fmla="val 2080877"/>
              <a:gd name="f211" fmla="val 2038192"/>
              <a:gd name="f212" fmla="val 5055411"/>
              <a:gd name="f213" fmla="val 2077320"/>
              <a:gd name="f214" fmla="val 4942020"/>
              <a:gd name="f215" fmla="val 2130676"/>
              <a:gd name="f216" fmla="val 4817000"/>
              <a:gd name="f217" fmla="val 2134233"/>
              <a:gd name="f218" fmla="val 4712331"/>
              <a:gd name="f219" fmla="val 2208931"/>
              <a:gd name="f220" fmla="val 2223159"/>
              <a:gd name="f221" fmla="val 5445010"/>
              <a:gd name="f222" fmla="val 5822979"/>
              <a:gd name="f223" fmla="val 1892353"/>
              <a:gd name="f224" fmla="val 5811349"/>
              <a:gd name="f225" fmla="val 1952823"/>
              <a:gd name="f226" fmla="val 5779367"/>
              <a:gd name="f227" fmla="val 1967051"/>
              <a:gd name="f228" fmla="val 5753200"/>
              <a:gd name="f229" fmla="val 1974165"/>
              <a:gd name="f230" fmla="val 5613642"/>
              <a:gd name="f231" fmla="val 2020407"/>
              <a:gd name="f232" fmla="val 5491529"/>
              <a:gd name="f233" fmla="val 2112891"/>
              <a:gd name="f234" fmla="val 5363601"/>
              <a:gd name="f235" fmla="val 2191146"/>
              <a:gd name="f236" fmla="val 5273470"/>
              <a:gd name="f237" fmla="val 2258731"/>
              <a:gd name="f238" fmla="val 2326314"/>
              <a:gd name="f239" fmla="val 2390340"/>
              <a:gd name="f240" fmla="val 5200783"/>
              <a:gd name="f241" fmla="val 2418796"/>
              <a:gd name="f242" fmla="val 5136819"/>
              <a:gd name="f243" fmla="val 2401012"/>
              <a:gd name="f244" fmla="val 5084485"/>
              <a:gd name="f245" fmla="val 2386784"/>
              <a:gd name="f246" fmla="val 5029243"/>
              <a:gd name="f247" fmla="val 2393898"/>
              <a:gd name="f248" fmla="val 4912946"/>
              <a:gd name="f249" fmla="val 2408126"/>
              <a:gd name="f250" fmla="val 2479267"/>
              <a:gd name="f251" fmla="val 2518395"/>
              <a:gd name="f252" fmla="val 4886778"/>
              <a:gd name="f253" fmla="val 2582422"/>
              <a:gd name="f254" fmla="val 4936205"/>
              <a:gd name="f255" fmla="val 2550408"/>
              <a:gd name="f256" fmla="val 2543294"/>
              <a:gd name="f257" fmla="val 5026336"/>
              <a:gd name="f258" fmla="val 2536181"/>
              <a:gd name="f259" fmla="val 5116467"/>
              <a:gd name="f260" fmla="val 2525509"/>
              <a:gd name="f261" fmla="val 5148450"/>
              <a:gd name="f262" fmla="val 2685576"/>
              <a:gd name="f263" fmla="val 5221136"/>
              <a:gd name="f264" fmla="val 2564636"/>
              <a:gd name="f265" fmla="val 5322897"/>
              <a:gd name="f266" fmla="val 5372323"/>
              <a:gd name="f267" fmla="val 2546851"/>
              <a:gd name="f268" fmla="val 5418843"/>
              <a:gd name="f269" fmla="val 2532623"/>
              <a:gd name="f270" fmla="val 2514837"/>
              <a:gd name="f271" fmla="val 5535140"/>
              <a:gd name="f272" fmla="val 5593290"/>
              <a:gd name="f273" fmla="val 2553965"/>
              <a:gd name="f274" fmla="val 5645624"/>
              <a:gd name="f275" fmla="val 2561080"/>
              <a:gd name="f276" fmla="val 5616550"/>
              <a:gd name="f277" fmla="val 2653563"/>
              <a:gd name="f278" fmla="val 5648532"/>
              <a:gd name="f279" fmla="val 2692689"/>
              <a:gd name="f280" fmla="val 5654346"/>
              <a:gd name="f281" fmla="val 2703362"/>
              <a:gd name="f282" fmla="val 5660161"/>
              <a:gd name="f283" fmla="val 5665976"/>
              <a:gd name="f284" fmla="val 5683421"/>
              <a:gd name="f285" fmla="val 2980812"/>
              <a:gd name="f286" fmla="val 5988704"/>
              <a:gd name="f287" fmla="val 2913227"/>
              <a:gd name="f288" fmla="val 2923898"/>
              <a:gd name="f289" fmla="val 6014871"/>
              <a:gd name="f290" fmla="val 2941684"/>
              <a:gd name="f291" fmla="val 6046853"/>
              <a:gd name="f292" fmla="val 2899000"/>
              <a:gd name="f293" fmla="val 6078835"/>
              <a:gd name="f294" fmla="val 5942185"/>
              <a:gd name="f295" fmla="val 3137322"/>
              <a:gd name="f296" fmla="val 5732847"/>
              <a:gd name="f297" fmla="val 3183563"/>
              <a:gd name="f298" fmla="val 5546771"/>
              <a:gd name="f299" fmla="val 3329402"/>
              <a:gd name="f300" fmla="val 3379202"/>
              <a:gd name="f301" fmla="val 5790997"/>
              <a:gd name="f302" fmla="val 3208463"/>
              <a:gd name="f303" fmla="val 5904388"/>
              <a:gd name="f304" fmla="val 3229805"/>
              <a:gd name="f305" fmla="val 5959629"/>
              <a:gd name="f306" fmla="val 3283162"/>
              <a:gd name="f307" fmla="val 5793904"/>
              <a:gd name="f308" fmla="val 3368530"/>
              <a:gd name="f309" fmla="val 5953814"/>
              <a:gd name="f310" fmla="val 3393429"/>
              <a:gd name="f311" fmla="val 5884036"/>
              <a:gd name="f312" fmla="val 3439672"/>
              <a:gd name="f313" fmla="val 3485914"/>
              <a:gd name="f314" fmla="val 5785182"/>
              <a:gd name="f315" fmla="val 3539269"/>
              <a:gd name="f316" fmla="val 3635309"/>
              <a:gd name="f317" fmla="val 3699337"/>
              <a:gd name="f318" fmla="val 5724125"/>
              <a:gd name="f319" fmla="val 3827390"/>
              <a:gd name="f320" fmla="val 5750293"/>
              <a:gd name="f321" fmla="val 3912759"/>
              <a:gd name="f322" fmla="val 5788089"/>
              <a:gd name="f323" fmla="val 3991015"/>
              <a:gd name="f324" fmla="val 4090612"/>
              <a:gd name="f325" fmla="val 5729940"/>
              <a:gd name="f326" fmla="val 4158196"/>
              <a:gd name="f327" fmla="val 5738663"/>
              <a:gd name="f328" fmla="val 4204438"/>
              <a:gd name="f329" fmla="val 5825886"/>
              <a:gd name="f330" fmla="val 4172424"/>
              <a:gd name="f331" fmla="val 5918925"/>
              <a:gd name="f332" fmla="val 4140411"/>
              <a:gd name="f333" fmla="val 4200882"/>
              <a:gd name="f334" fmla="val 5930554"/>
              <a:gd name="f335" fmla="val 4321821"/>
              <a:gd name="f336" fmla="val 5916018"/>
              <a:gd name="f337" fmla="val 4400076"/>
              <a:gd name="f338" fmla="val 4424975"/>
              <a:gd name="f339" fmla="val 5994519"/>
              <a:gd name="f340" fmla="val 4414305"/>
              <a:gd name="f341" fmla="val 6064297"/>
              <a:gd name="f342" fmla="val 4403633"/>
              <a:gd name="f343" fmla="val 6131169"/>
              <a:gd name="f344" fmla="val 4353835"/>
              <a:gd name="f345" fmla="val 6218393"/>
              <a:gd name="f346" fmla="val 4378734"/>
              <a:gd name="f347" fmla="val 6148614"/>
              <a:gd name="f348" fmla="val 4521016"/>
              <a:gd name="f349" fmla="val 6000333"/>
              <a:gd name="f350" fmla="val 4478331"/>
              <a:gd name="f351" fmla="val 4613499"/>
              <a:gd name="f352" fmla="val 6090465"/>
              <a:gd name="f353" fmla="val 6160243"/>
              <a:gd name="f354" fmla="val 4585042"/>
              <a:gd name="f355" fmla="val 6189318"/>
              <a:gd name="f356" fmla="val 4574373"/>
              <a:gd name="f357" fmla="val 6221300"/>
              <a:gd name="f358" fmla="val 4560144"/>
              <a:gd name="f359" fmla="val 4602828"/>
              <a:gd name="f360" fmla="val 6259098"/>
              <a:gd name="f361" fmla="val 4652628"/>
              <a:gd name="f362" fmla="val 4670412"/>
              <a:gd name="f363" fmla="val 6195133"/>
              <a:gd name="f364" fmla="val 4677526"/>
              <a:gd name="f365" fmla="val 6128261"/>
              <a:gd name="f366" fmla="val 4702425"/>
              <a:gd name="f367" fmla="val 6075928"/>
              <a:gd name="f368" fmla="val 4759339"/>
              <a:gd name="f369" fmla="val 6017778"/>
              <a:gd name="f370" fmla="val 4805580"/>
              <a:gd name="f371" fmla="val 5892758"/>
              <a:gd name="f372" fmla="val 4905177"/>
              <a:gd name="f373" fmla="val 5756107"/>
              <a:gd name="f374" fmla="val 4990547"/>
              <a:gd name="f375" fmla="val 5651439"/>
              <a:gd name="f376" fmla="val 5154171"/>
              <a:gd name="f377" fmla="val 5782275"/>
              <a:gd name="f378" fmla="val 5111487"/>
              <a:gd name="f379" fmla="val 5881128"/>
              <a:gd name="f380" fmla="val 5011889"/>
              <a:gd name="f381" fmla="val 6006149"/>
              <a:gd name="f382" fmla="val 4994104"/>
              <a:gd name="f383" fmla="val 5898572"/>
              <a:gd name="f384" fmla="val 5143500"/>
              <a:gd name="f385" fmla="val 5761922"/>
              <a:gd name="f386" fmla="val 5243097"/>
              <a:gd name="f387" fmla="val 5633994"/>
              <a:gd name="f388" fmla="val 5353367"/>
              <a:gd name="f389" fmla="val 5596197"/>
              <a:gd name="f390" fmla="val 5385379"/>
              <a:gd name="f391" fmla="val 5558400"/>
              <a:gd name="f392" fmla="val 5406721"/>
              <a:gd name="f393" fmla="val 5552586"/>
              <a:gd name="f394" fmla="val 5474306"/>
              <a:gd name="f395" fmla="val 5605917"/>
              <a:gd name="f396" fmla="val 5488622"/>
              <a:gd name="f397" fmla="val 5712629"/>
              <a:gd name="f398" fmla="val 5769542"/>
              <a:gd name="f399" fmla="val 5389768"/>
              <a:gd name="f400" fmla="val 5790884"/>
              <a:gd name="f401" fmla="val 5392675"/>
              <a:gd name="f402" fmla="val 5801555"/>
              <a:gd name="f403" fmla="val 5456640"/>
              <a:gd name="f404" fmla="val 5805112"/>
              <a:gd name="f405" fmla="val 5506066"/>
              <a:gd name="f406" fmla="val 5726858"/>
              <a:gd name="f407" fmla="val 5584568"/>
              <a:gd name="f408" fmla="val 5755314"/>
              <a:gd name="f409" fmla="val 5862025"/>
              <a:gd name="f410" fmla="val 5954508"/>
              <a:gd name="f411" fmla="val 5334526"/>
              <a:gd name="f412" fmla="val 6004307"/>
              <a:gd name="f413" fmla="val 6043434"/>
              <a:gd name="f414" fmla="val 5139727"/>
              <a:gd name="f415" fmla="val 6068335"/>
              <a:gd name="f416" fmla="val 5075763"/>
              <a:gd name="f417" fmla="val 6196388"/>
              <a:gd name="f418" fmla="val 6221287"/>
              <a:gd name="f419" fmla="val 5203691"/>
              <a:gd name="f420" fmla="val 6189274"/>
              <a:gd name="f421" fmla="val 6167932"/>
              <a:gd name="f422" fmla="val 5343249"/>
              <a:gd name="f423" fmla="val 6132361"/>
              <a:gd name="f424" fmla="val 6093234"/>
              <a:gd name="f425" fmla="val 5511881"/>
              <a:gd name="f426" fmla="val 6057663"/>
              <a:gd name="f427" fmla="val 5543864"/>
              <a:gd name="f428" fmla="val 5578753"/>
              <a:gd name="f429" fmla="val 6036320"/>
              <a:gd name="f430" fmla="val 5599105"/>
              <a:gd name="f431" fmla="val 6100347"/>
              <a:gd name="f432" fmla="val 6114575"/>
              <a:gd name="f433" fmla="val 6199945"/>
              <a:gd name="f434" fmla="val 6281757"/>
              <a:gd name="f435" fmla="val 6327999"/>
              <a:gd name="f436" fmla="val 6388469"/>
              <a:gd name="f437" fmla="val 5224043"/>
              <a:gd name="f438" fmla="val 6367127"/>
              <a:gd name="f439" fmla="val 6356456"/>
              <a:gd name="f440" fmla="val 5165894"/>
              <a:gd name="f441" fmla="val 5168801"/>
              <a:gd name="f442" fmla="val 6431153"/>
              <a:gd name="f443" fmla="val 5183339"/>
              <a:gd name="f444" fmla="val 6580550"/>
              <a:gd name="f445" fmla="val 5099022"/>
              <a:gd name="f446" fmla="val 6630349"/>
              <a:gd name="f447" fmla="val 5011799"/>
              <a:gd name="f448" fmla="val 6658805"/>
              <a:gd name="f449" fmla="val 4883871"/>
              <a:gd name="f450" fmla="val 6701489"/>
              <a:gd name="f451" fmla="val 4770480"/>
              <a:gd name="f452" fmla="val 6786859"/>
              <a:gd name="f453" fmla="val 4651275"/>
              <a:gd name="f454" fmla="+- 0 0 -90"/>
              <a:gd name="f455" fmla="*/ f3 1 6244272"/>
              <a:gd name="f456" fmla="*/ f4 1 6858000"/>
              <a:gd name="f457" fmla="val f5"/>
              <a:gd name="f458" fmla="val f6"/>
              <a:gd name="f459" fmla="val f7"/>
              <a:gd name="f460" fmla="*/ f454 f0 1"/>
              <a:gd name="f461" fmla="+- f459 0 f457"/>
              <a:gd name="f462" fmla="+- f458 0 f457"/>
              <a:gd name="f463" fmla="*/ f460 1 f2"/>
              <a:gd name="f464" fmla="*/ f462 1 6244272"/>
              <a:gd name="f465" fmla="*/ f461 1 6858000"/>
              <a:gd name="f466" fmla="*/ 0 f462 1"/>
              <a:gd name="f467" fmla="*/ 0 f461 1"/>
              <a:gd name="f468" fmla="*/ 732568 f462 1"/>
              <a:gd name="f469" fmla="*/ 947849 f462 1"/>
              <a:gd name="f470" fmla="*/ 1823619 f462 1"/>
              <a:gd name="f471" fmla="*/ 5235673 f462 1"/>
              <a:gd name="f472" fmla="*/ 4933297 f462 1"/>
              <a:gd name="f473" fmla="*/ 110269 f461 1"/>
              <a:gd name="f474" fmla="*/ 4976910 f462 1"/>
              <a:gd name="f475" fmla="*/ 135168 f461 1"/>
              <a:gd name="f476" fmla="*/ 5238580 f462 1"/>
              <a:gd name="f477" fmla="*/ 71141 f461 1"/>
              <a:gd name="f478" fmla="*/ 5290914 f462 1"/>
              <a:gd name="f479" fmla="*/ 88927 f461 1"/>
              <a:gd name="f480" fmla="*/ 5264747 f462 1"/>
              <a:gd name="f481" fmla="*/ 163625 f461 1"/>
              <a:gd name="f482" fmla="*/ 5151357 f462 1"/>
              <a:gd name="f483" fmla="*/ 192082 f461 1"/>
              <a:gd name="f484" fmla="*/ 4974002 f462 1"/>
              <a:gd name="f485" fmla="*/ 373491 f461 1"/>
              <a:gd name="f486" fmla="*/ 5241488 f462 1"/>
              <a:gd name="f487" fmla="*/ 352148 f461 1"/>
              <a:gd name="f488" fmla="*/ 5288007 f462 1"/>
              <a:gd name="f489" fmla="*/ 394834 f461 1"/>
              <a:gd name="f490" fmla="*/ 5305452 f462 1"/>
              <a:gd name="f491" fmla="*/ 451747 f461 1"/>
              <a:gd name="f492" fmla="*/ 5383953 f462 1"/>
              <a:gd name="f493" fmla="*/ 359262 f461 1"/>
              <a:gd name="f494" fmla="*/ 5450825 f462 1"/>
              <a:gd name="f495" fmla="*/ 334364 f461 1"/>
              <a:gd name="f496" fmla="*/ 5471177 f462 1"/>
              <a:gd name="f497" fmla="*/ 416176 f461 1"/>
              <a:gd name="f498" fmla="*/ 5410121 f462 1"/>
              <a:gd name="f499" fmla="*/ 505101 f461 1"/>
              <a:gd name="f500" fmla="*/ 5247303 f462 1"/>
              <a:gd name="f501" fmla="*/ 558458 f461 1"/>
              <a:gd name="f502" fmla="*/ 5421750 f462 1"/>
              <a:gd name="f503" fmla="*/ 5622364 f462 1"/>
              <a:gd name="f504" fmla="*/ 522887 f461 1"/>
              <a:gd name="f505" fmla="*/ 5834608 f462 1"/>
              <a:gd name="f506" fmla="*/ 533558 f461 1"/>
              <a:gd name="f507" fmla="*/ 6035223 f462 1"/>
              <a:gd name="f508" fmla="*/ 462417 f461 1"/>
              <a:gd name="f509" fmla="*/ 6238745 f462 1"/>
              <a:gd name="f510" fmla="*/ 465975 f461 1"/>
              <a:gd name="f511" fmla="*/ 5337434 f462 1"/>
              <a:gd name="f512" fmla="*/ 910606 f461 1"/>
              <a:gd name="f513" fmla="*/ 5381046 f462 1"/>
              <a:gd name="f514" fmla="*/ 921277 f461 1"/>
              <a:gd name="f515" fmla="*/ 5439195 f462 1"/>
              <a:gd name="f516" fmla="*/ 949734 f461 1"/>
              <a:gd name="f517" fmla="*/ 5395583 f462 1"/>
              <a:gd name="f518" fmla="*/ 1006647 f461 1"/>
              <a:gd name="f519" fmla="*/ 5160079 f462 1"/>
              <a:gd name="f520" fmla="*/ 1113358 f461 1"/>
              <a:gd name="f521" fmla="*/ 5101930 f462 1"/>
              <a:gd name="f522" fmla="*/ 1220069 f461 1"/>
              <a:gd name="f523" fmla="*/ 5174617 f462 1"/>
              <a:gd name="f524" fmla="*/ 1209399 f461 1"/>
              <a:gd name="f525" fmla="*/ 1230741 f461 1"/>
              <a:gd name="f526" fmla="*/ 5212414 f462 1"/>
              <a:gd name="f527" fmla="*/ 1365909 f461 1"/>
              <a:gd name="f528" fmla="*/ 4878056 f462 1"/>
              <a:gd name="f529" fmla="*/ 1540204 f461 1"/>
              <a:gd name="f530" fmla="*/ 4848982 f462 1"/>
              <a:gd name="f531" fmla="*/ 1597117 f461 1"/>
              <a:gd name="f532" fmla="*/ 4889686 f462 1"/>
              <a:gd name="f533" fmla="*/ 1636245 f461 1"/>
              <a:gd name="f534" fmla="*/ 4997261 f462 1"/>
              <a:gd name="f535" fmla="*/ 1657587 f461 1"/>
              <a:gd name="f536" fmla="*/ 4846074 f462 1"/>
              <a:gd name="f537" fmla="*/ 1849668 f461 1"/>
              <a:gd name="f538" fmla="*/ 4790832 f462 1"/>
              <a:gd name="f539" fmla="*/ 1903025 f461 1"/>
              <a:gd name="f540" fmla="*/ 4694886 f462 1"/>
              <a:gd name="f541" fmla="*/ 1984836 f461 1"/>
              <a:gd name="f542" fmla="*/ 2013292 f461 1"/>
              <a:gd name="f543" fmla="*/ 4822814 f462 1"/>
              <a:gd name="f544" fmla="*/ 2102219 f461 1"/>
              <a:gd name="f545" fmla="*/ 5055411 f462 1"/>
              <a:gd name="f546" fmla="*/ 2077320 f461 1"/>
              <a:gd name="f547" fmla="*/ 4712331 f462 1"/>
              <a:gd name="f548" fmla="*/ 2208931 f461 1"/>
              <a:gd name="f549" fmla="*/ 5822979 f462 1"/>
              <a:gd name="f550" fmla="*/ 1892353 f461 1"/>
              <a:gd name="f551" fmla="*/ 5753200 f462 1"/>
              <a:gd name="f552" fmla="*/ 1974165 f461 1"/>
              <a:gd name="f553" fmla="*/ 5363601 f462 1"/>
              <a:gd name="f554" fmla="*/ 2191146 f461 1"/>
              <a:gd name="f555" fmla="*/ 5253118 f462 1"/>
              <a:gd name="f556" fmla="*/ 2326314 f461 1"/>
              <a:gd name="f557" fmla="*/ 5136819 f462 1"/>
              <a:gd name="f558" fmla="*/ 2401012 f461 1"/>
              <a:gd name="f559" fmla="*/ 4857704 f462 1"/>
              <a:gd name="f560" fmla="*/ 2518395 f461 1"/>
              <a:gd name="f561" fmla="*/ 2543294 f461 1"/>
              <a:gd name="f562" fmla="*/ 5116467 f462 1"/>
              <a:gd name="f563" fmla="*/ 2525509 f461 1"/>
              <a:gd name="f564" fmla="*/ 5273470 f462 1"/>
              <a:gd name="f565" fmla="*/ 2564636 f461 1"/>
              <a:gd name="f566" fmla="*/ 5418843 f462 1"/>
              <a:gd name="f567" fmla="*/ 2532623 f461 1"/>
              <a:gd name="f568" fmla="*/ 5593290 f462 1"/>
              <a:gd name="f569" fmla="*/ 2553965 f461 1"/>
              <a:gd name="f570" fmla="*/ 5648532 f462 1"/>
              <a:gd name="f571" fmla="*/ 2692689 f461 1"/>
              <a:gd name="f572" fmla="*/ 5665976 f462 1"/>
              <a:gd name="f573" fmla="*/ 2703362 f461 1"/>
              <a:gd name="f574" fmla="*/ 5988704 f462 1"/>
              <a:gd name="f575" fmla="*/ 2923898 f461 1"/>
              <a:gd name="f576" fmla="*/ 6078835 f462 1"/>
              <a:gd name="f577" fmla="*/ 2941684 f461 1"/>
              <a:gd name="f578" fmla="*/ 5546771 f462 1"/>
              <a:gd name="f579" fmla="*/ 3329402 f461 1"/>
              <a:gd name="f580" fmla="*/ 5904388 f462 1"/>
              <a:gd name="f581" fmla="*/ 3229805 f461 1"/>
              <a:gd name="f582" fmla="*/ 5953814 f462 1"/>
              <a:gd name="f583" fmla="*/ 3393429 f461 1"/>
              <a:gd name="f584" fmla="*/ 5785182 f462 1"/>
              <a:gd name="f585" fmla="*/ 3539269 f461 1"/>
              <a:gd name="f586" fmla="*/ 5724125 f462 1"/>
              <a:gd name="f587" fmla="*/ 3827390 f461 1"/>
              <a:gd name="f588" fmla="*/ 4090612 f461 1"/>
              <a:gd name="f589" fmla="*/ 5825886 f462 1"/>
              <a:gd name="f590" fmla="*/ 4172424 f461 1"/>
              <a:gd name="f591" fmla="*/ 5930554 f462 1"/>
              <a:gd name="f592" fmla="*/ 4321821 f461 1"/>
              <a:gd name="f593" fmla="*/ 5994519 f462 1"/>
              <a:gd name="f594" fmla="*/ 4414305 f461 1"/>
              <a:gd name="f595" fmla="*/ 6218393 f462 1"/>
              <a:gd name="f596" fmla="*/ 4378734 f461 1"/>
              <a:gd name="f597" fmla="*/ 5918925 f462 1"/>
              <a:gd name="f598" fmla="*/ 4613499 f461 1"/>
              <a:gd name="f599" fmla="*/ 6160243 f462 1"/>
              <a:gd name="f600" fmla="*/ 4585042 f461 1"/>
              <a:gd name="f601" fmla="*/ 4602828 f461 1"/>
              <a:gd name="f602" fmla="*/ 6195133 f462 1"/>
              <a:gd name="f603" fmla="*/ 4677526 f461 1"/>
              <a:gd name="f604" fmla="*/ 6017778 f462 1"/>
              <a:gd name="f605" fmla="*/ 4805580 f461 1"/>
              <a:gd name="f606" fmla="*/ 5651439 f462 1"/>
              <a:gd name="f607" fmla="*/ 5154171 f461 1"/>
              <a:gd name="f608" fmla="*/ 6006149 f462 1"/>
              <a:gd name="f609" fmla="*/ 4994104 f461 1"/>
              <a:gd name="f610" fmla="*/ 5633994 f462 1"/>
              <a:gd name="f611" fmla="*/ 5353367 f461 1"/>
              <a:gd name="f612" fmla="*/ 5552586 f462 1"/>
              <a:gd name="f613" fmla="*/ 5474306 f461 1"/>
              <a:gd name="f614" fmla="*/ 5769542 f461 1"/>
              <a:gd name="f615" fmla="*/ 5392675 f462 1"/>
              <a:gd name="f616" fmla="*/ 5801555 f461 1"/>
              <a:gd name="f617" fmla="*/ 5584568 f462 1"/>
              <a:gd name="f618" fmla="*/ 5755314 f461 1"/>
              <a:gd name="f619" fmla="*/ 5334526 f462 1"/>
              <a:gd name="f620" fmla="*/ 6004307 f461 1"/>
              <a:gd name="f621" fmla="*/ 5075763 f462 1"/>
              <a:gd name="f622" fmla="*/ 6196388 f461 1"/>
              <a:gd name="f623" fmla="*/ 5258933 f462 1"/>
              <a:gd name="f624" fmla="*/ 6167932 f461 1"/>
              <a:gd name="f625" fmla="*/ 5511881 f462 1"/>
              <a:gd name="f626" fmla="*/ 6057663 f461 1"/>
              <a:gd name="f627" fmla="*/ 5599105 f462 1"/>
              <a:gd name="f628" fmla="*/ 6100347 f461 1"/>
              <a:gd name="f629" fmla="*/ 5360693 f462 1"/>
              <a:gd name="f630" fmla="*/ 6281757 f461 1"/>
              <a:gd name="f631" fmla="*/ 5224043 f462 1"/>
              <a:gd name="f632" fmla="*/ 6367127 f461 1"/>
              <a:gd name="f633" fmla="*/ 5168801 f462 1"/>
              <a:gd name="f634" fmla="*/ 6431153 f461 1"/>
              <a:gd name="f635" fmla="*/ 5011799 f462 1"/>
              <a:gd name="f636" fmla="*/ 6658805 f461 1"/>
              <a:gd name="f637" fmla="*/ 4651275 f462 1"/>
              <a:gd name="f638" fmla="*/ 6858000 f461 1"/>
              <a:gd name="f639" fmla="+- f463 0 f1"/>
              <a:gd name="f640" fmla="*/ f466 1 6244272"/>
              <a:gd name="f641" fmla="*/ f467 1 6858000"/>
              <a:gd name="f642" fmla="*/ f468 1 6244272"/>
              <a:gd name="f643" fmla="*/ f469 1 6244272"/>
              <a:gd name="f644" fmla="*/ f470 1 6244272"/>
              <a:gd name="f645" fmla="*/ f471 1 6244272"/>
              <a:gd name="f646" fmla="*/ f472 1 6244272"/>
              <a:gd name="f647" fmla="*/ f473 1 6858000"/>
              <a:gd name="f648" fmla="*/ f474 1 6244272"/>
              <a:gd name="f649" fmla="*/ f475 1 6858000"/>
              <a:gd name="f650" fmla="*/ f476 1 6244272"/>
              <a:gd name="f651" fmla="*/ f477 1 6858000"/>
              <a:gd name="f652" fmla="*/ f478 1 6244272"/>
              <a:gd name="f653" fmla="*/ f479 1 6858000"/>
              <a:gd name="f654" fmla="*/ f480 1 6244272"/>
              <a:gd name="f655" fmla="*/ f481 1 6858000"/>
              <a:gd name="f656" fmla="*/ f482 1 6244272"/>
              <a:gd name="f657" fmla="*/ f483 1 6858000"/>
              <a:gd name="f658" fmla="*/ f484 1 6244272"/>
              <a:gd name="f659" fmla="*/ f485 1 6858000"/>
              <a:gd name="f660" fmla="*/ f486 1 6244272"/>
              <a:gd name="f661" fmla="*/ f487 1 6858000"/>
              <a:gd name="f662" fmla="*/ f488 1 6244272"/>
              <a:gd name="f663" fmla="*/ f489 1 6858000"/>
              <a:gd name="f664" fmla="*/ f490 1 6244272"/>
              <a:gd name="f665" fmla="*/ f491 1 6858000"/>
              <a:gd name="f666" fmla="*/ f492 1 6244272"/>
              <a:gd name="f667" fmla="*/ f493 1 6858000"/>
              <a:gd name="f668" fmla="*/ f494 1 6244272"/>
              <a:gd name="f669" fmla="*/ f495 1 6858000"/>
              <a:gd name="f670" fmla="*/ f496 1 6244272"/>
              <a:gd name="f671" fmla="*/ f497 1 6858000"/>
              <a:gd name="f672" fmla="*/ f498 1 6244272"/>
              <a:gd name="f673" fmla="*/ f499 1 6858000"/>
              <a:gd name="f674" fmla="*/ f500 1 6244272"/>
              <a:gd name="f675" fmla="*/ f501 1 6858000"/>
              <a:gd name="f676" fmla="*/ f502 1 6244272"/>
              <a:gd name="f677" fmla="*/ f503 1 6244272"/>
              <a:gd name="f678" fmla="*/ f504 1 6858000"/>
              <a:gd name="f679" fmla="*/ f505 1 6244272"/>
              <a:gd name="f680" fmla="*/ f506 1 6858000"/>
              <a:gd name="f681" fmla="*/ f507 1 6244272"/>
              <a:gd name="f682" fmla="*/ f508 1 6858000"/>
              <a:gd name="f683" fmla="*/ f509 1 6244272"/>
              <a:gd name="f684" fmla="*/ f510 1 6858000"/>
              <a:gd name="f685" fmla="*/ f511 1 6244272"/>
              <a:gd name="f686" fmla="*/ f512 1 6858000"/>
              <a:gd name="f687" fmla="*/ f513 1 6244272"/>
              <a:gd name="f688" fmla="*/ f514 1 6858000"/>
              <a:gd name="f689" fmla="*/ f515 1 6244272"/>
              <a:gd name="f690" fmla="*/ f516 1 6858000"/>
              <a:gd name="f691" fmla="*/ f517 1 6244272"/>
              <a:gd name="f692" fmla="*/ f518 1 6858000"/>
              <a:gd name="f693" fmla="*/ f519 1 6244272"/>
              <a:gd name="f694" fmla="*/ f520 1 6858000"/>
              <a:gd name="f695" fmla="*/ f521 1 6244272"/>
              <a:gd name="f696" fmla="*/ f522 1 6858000"/>
              <a:gd name="f697" fmla="*/ f523 1 6244272"/>
              <a:gd name="f698" fmla="*/ f524 1 6858000"/>
              <a:gd name="f699" fmla="*/ f525 1 6858000"/>
              <a:gd name="f700" fmla="*/ f526 1 6244272"/>
              <a:gd name="f701" fmla="*/ f527 1 6858000"/>
              <a:gd name="f702" fmla="*/ f528 1 6244272"/>
              <a:gd name="f703" fmla="*/ f529 1 6858000"/>
              <a:gd name="f704" fmla="*/ f530 1 6244272"/>
              <a:gd name="f705" fmla="*/ f531 1 6858000"/>
              <a:gd name="f706" fmla="*/ f532 1 6244272"/>
              <a:gd name="f707" fmla="*/ f533 1 6858000"/>
              <a:gd name="f708" fmla="*/ f534 1 6244272"/>
              <a:gd name="f709" fmla="*/ f535 1 6858000"/>
              <a:gd name="f710" fmla="*/ f536 1 6244272"/>
              <a:gd name="f711" fmla="*/ f537 1 6858000"/>
              <a:gd name="f712" fmla="*/ f538 1 6244272"/>
              <a:gd name="f713" fmla="*/ f539 1 6858000"/>
              <a:gd name="f714" fmla="*/ f540 1 6244272"/>
              <a:gd name="f715" fmla="*/ f541 1 6858000"/>
              <a:gd name="f716" fmla="*/ f542 1 6858000"/>
              <a:gd name="f717" fmla="*/ f543 1 6244272"/>
              <a:gd name="f718" fmla="*/ f544 1 6858000"/>
              <a:gd name="f719" fmla="*/ f545 1 6244272"/>
              <a:gd name="f720" fmla="*/ f546 1 6858000"/>
              <a:gd name="f721" fmla="*/ f547 1 6244272"/>
              <a:gd name="f722" fmla="*/ f548 1 6858000"/>
              <a:gd name="f723" fmla="*/ f549 1 6244272"/>
              <a:gd name="f724" fmla="*/ f550 1 6858000"/>
              <a:gd name="f725" fmla="*/ f551 1 6244272"/>
              <a:gd name="f726" fmla="*/ f552 1 6858000"/>
              <a:gd name="f727" fmla="*/ f553 1 6244272"/>
              <a:gd name="f728" fmla="*/ f554 1 6858000"/>
              <a:gd name="f729" fmla="*/ f555 1 6244272"/>
              <a:gd name="f730" fmla="*/ f556 1 6858000"/>
              <a:gd name="f731" fmla="*/ f557 1 6244272"/>
              <a:gd name="f732" fmla="*/ f558 1 6858000"/>
              <a:gd name="f733" fmla="*/ f559 1 6244272"/>
              <a:gd name="f734" fmla="*/ f560 1 6858000"/>
              <a:gd name="f735" fmla="*/ f561 1 6858000"/>
              <a:gd name="f736" fmla="*/ f562 1 6244272"/>
              <a:gd name="f737" fmla="*/ f563 1 6858000"/>
              <a:gd name="f738" fmla="*/ f564 1 6244272"/>
              <a:gd name="f739" fmla="*/ f565 1 6858000"/>
              <a:gd name="f740" fmla="*/ f566 1 6244272"/>
              <a:gd name="f741" fmla="*/ f567 1 6858000"/>
              <a:gd name="f742" fmla="*/ f568 1 6244272"/>
              <a:gd name="f743" fmla="*/ f569 1 6858000"/>
              <a:gd name="f744" fmla="*/ f570 1 6244272"/>
              <a:gd name="f745" fmla="*/ f571 1 6858000"/>
              <a:gd name="f746" fmla="*/ f572 1 6244272"/>
              <a:gd name="f747" fmla="*/ f573 1 6858000"/>
              <a:gd name="f748" fmla="*/ f574 1 6244272"/>
              <a:gd name="f749" fmla="*/ f575 1 6858000"/>
              <a:gd name="f750" fmla="*/ f576 1 6244272"/>
              <a:gd name="f751" fmla="*/ f577 1 6858000"/>
              <a:gd name="f752" fmla="*/ f578 1 6244272"/>
              <a:gd name="f753" fmla="*/ f579 1 6858000"/>
              <a:gd name="f754" fmla="*/ f580 1 6244272"/>
              <a:gd name="f755" fmla="*/ f581 1 6858000"/>
              <a:gd name="f756" fmla="*/ f582 1 6244272"/>
              <a:gd name="f757" fmla="*/ f583 1 6858000"/>
              <a:gd name="f758" fmla="*/ f584 1 6244272"/>
              <a:gd name="f759" fmla="*/ f585 1 6858000"/>
              <a:gd name="f760" fmla="*/ f586 1 6244272"/>
              <a:gd name="f761" fmla="*/ f587 1 6858000"/>
              <a:gd name="f762" fmla="*/ f588 1 6858000"/>
              <a:gd name="f763" fmla="*/ f589 1 6244272"/>
              <a:gd name="f764" fmla="*/ f590 1 6858000"/>
              <a:gd name="f765" fmla="*/ f591 1 6244272"/>
              <a:gd name="f766" fmla="*/ f592 1 6858000"/>
              <a:gd name="f767" fmla="*/ f593 1 6244272"/>
              <a:gd name="f768" fmla="*/ f594 1 6858000"/>
              <a:gd name="f769" fmla="*/ f595 1 6244272"/>
              <a:gd name="f770" fmla="*/ f596 1 6858000"/>
              <a:gd name="f771" fmla="*/ f597 1 6244272"/>
              <a:gd name="f772" fmla="*/ f598 1 6858000"/>
              <a:gd name="f773" fmla="*/ f599 1 6244272"/>
              <a:gd name="f774" fmla="*/ f600 1 6858000"/>
              <a:gd name="f775" fmla="*/ f601 1 6858000"/>
              <a:gd name="f776" fmla="*/ f602 1 6244272"/>
              <a:gd name="f777" fmla="*/ f603 1 6858000"/>
              <a:gd name="f778" fmla="*/ f604 1 6244272"/>
              <a:gd name="f779" fmla="*/ f605 1 6858000"/>
              <a:gd name="f780" fmla="*/ f606 1 6244272"/>
              <a:gd name="f781" fmla="*/ f607 1 6858000"/>
              <a:gd name="f782" fmla="*/ f608 1 6244272"/>
              <a:gd name="f783" fmla="*/ f609 1 6858000"/>
              <a:gd name="f784" fmla="*/ f610 1 6244272"/>
              <a:gd name="f785" fmla="*/ f611 1 6858000"/>
              <a:gd name="f786" fmla="*/ f612 1 6244272"/>
              <a:gd name="f787" fmla="*/ f613 1 6858000"/>
              <a:gd name="f788" fmla="*/ f614 1 6858000"/>
              <a:gd name="f789" fmla="*/ f615 1 6244272"/>
              <a:gd name="f790" fmla="*/ f616 1 6858000"/>
              <a:gd name="f791" fmla="*/ f617 1 6244272"/>
              <a:gd name="f792" fmla="*/ f618 1 6858000"/>
              <a:gd name="f793" fmla="*/ f619 1 6244272"/>
              <a:gd name="f794" fmla="*/ f620 1 6858000"/>
              <a:gd name="f795" fmla="*/ f621 1 6244272"/>
              <a:gd name="f796" fmla="*/ f622 1 6858000"/>
              <a:gd name="f797" fmla="*/ f623 1 6244272"/>
              <a:gd name="f798" fmla="*/ f624 1 6858000"/>
              <a:gd name="f799" fmla="*/ f625 1 6244272"/>
              <a:gd name="f800" fmla="*/ f626 1 6858000"/>
              <a:gd name="f801" fmla="*/ f627 1 6244272"/>
              <a:gd name="f802" fmla="*/ f628 1 6858000"/>
              <a:gd name="f803" fmla="*/ f629 1 6244272"/>
              <a:gd name="f804" fmla="*/ f630 1 6858000"/>
              <a:gd name="f805" fmla="*/ f631 1 6244272"/>
              <a:gd name="f806" fmla="*/ f632 1 6858000"/>
              <a:gd name="f807" fmla="*/ f633 1 6244272"/>
              <a:gd name="f808" fmla="*/ f634 1 6858000"/>
              <a:gd name="f809" fmla="*/ f635 1 6244272"/>
              <a:gd name="f810" fmla="*/ f636 1 6858000"/>
              <a:gd name="f811" fmla="*/ f637 1 6244272"/>
              <a:gd name="f812" fmla="*/ f638 1 6858000"/>
              <a:gd name="f813" fmla="*/ f457 1 f464"/>
              <a:gd name="f814" fmla="*/ f458 1 f464"/>
              <a:gd name="f815" fmla="*/ f457 1 f465"/>
              <a:gd name="f816" fmla="*/ f459 1 f465"/>
              <a:gd name="f817" fmla="*/ f640 1 f464"/>
              <a:gd name="f818" fmla="*/ f641 1 f465"/>
              <a:gd name="f819" fmla="*/ f642 1 f464"/>
              <a:gd name="f820" fmla="*/ f643 1 f464"/>
              <a:gd name="f821" fmla="*/ f644 1 f464"/>
              <a:gd name="f822" fmla="*/ f645 1 f464"/>
              <a:gd name="f823" fmla="*/ f646 1 f464"/>
              <a:gd name="f824" fmla="*/ f647 1 f465"/>
              <a:gd name="f825" fmla="*/ f648 1 f464"/>
              <a:gd name="f826" fmla="*/ f649 1 f465"/>
              <a:gd name="f827" fmla="*/ f650 1 f464"/>
              <a:gd name="f828" fmla="*/ f651 1 f465"/>
              <a:gd name="f829" fmla="*/ f652 1 f464"/>
              <a:gd name="f830" fmla="*/ f653 1 f465"/>
              <a:gd name="f831" fmla="*/ f654 1 f464"/>
              <a:gd name="f832" fmla="*/ f655 1 f465"/>
              <a:gd name="f833" fmla="*/ f656 1 f464"/>
              <a:gd name="f834" fmla="*/ f657 1 f465"/>
              <a:gd name="f835" fmla="*/ f658 1 f464"/>
              <a:gd name="f836" fmla="*/ f659 1 f465"/>
              <a:gd name="f837" fmla="*/ f660 1 f464"/>
              <a:gd name="f838" fmla="*/ f661 1 f465"/>
              <a:gd name="f839" fmla="*/ f662 1 f464"/>
              <a:gd name="f840" fmla="*/ f663 1 f465"/>
              <a:gd name="f841" fmla="*/ f664 1 f464"/>
              <a:gd name="f842" fmla="*/ f665 1 f465"/>
              <a:gd name="f843" fmla="*/ f666 1 f464"/>
              <a:gd name="f844" fmla="*/ f667 1 f465"/>
              <a:gd name="f845" fmla="*/ f668 1 f464"/>
              <a:gd name="f846" fmla="*/ f669 1 f465"/>
              <a:gd name="f847" fmla="*/ f670 1 f464"/>
              <a:gd name="f848" fmla="*/ f671 1 f465"/>
              <a:gd name="f849" fmla="*/ f672 1 f464"/>
              <a:gd name="f850" fmla="*/ f673 1 f465"/>
              <a:gd name="f851" fmla="*/ f674 1 f464"/>
              <a:gd name="f852" fmla="*/ f675 1 f465"/>
              <a:gd name="f853" fmla="*/ f676 1 f464"/>
              <a:gd name="f854" fmla="*/ f677 1 f464"/>
              <a:gd name="f855" fmla="*/ f678 1 f465"/>
              <a:gd name="f856" fmla="*/ f679 1 f464"/>
              <a:gd name="f857" fmla="*/ f680 1 f465"/>
              <a:gd name="f858" fmla="*/ f681 1 f464"/>
              <a:gd name="f859" fmla="*/ f682 1 f465"/>
              <a:gd name="f860" fmla="*/ f683 1 f464"/>
              <a:gd name="f861" fmla="*/ f684 1 f465"/>
              <a:gd name="f862" fmla="*/ f685 1 f464"/>
              <a:gd name="f863" fmla="*/ f686 1 f465"/>
              <a:gd name="f864" fmla="*/ f687 1 f464"/>
              <a:gd name="f865" fmla="*/ f688 1 f465"/>
              <a:gd name="f866" fmla="*/ f689 1 f464"/>
              <a:gd name="f867" fmla="*/ f690 1 f465"/>
              <a:gd name="f868" fmla="*/ f691 1 f464"/>
              <a:gd name="f869" fmla="*/ f692 1 f465"/>
              <a:gd name="f870" fmla="*/ f693 1 f464"/>
              <a:gd name="f871" fmla="*/ f694 1 f465"/>
              <a:gd name="f872" fmla="*/ f695 1 f464"/>
              <a:gd name="f873" fmla="*/ f696 1 f465"/>
              <a:gd name="f874" fmla="*/ f697 1 f464"/>
              <a:gd name="f875" fmla="*/ f698 1 f465"/>
              <a:gd name="f876" fmla="*/ f699 1 f465"/>
              <a:gd name="f877" fmla="*/ f700 1 f464"/>
              <a:gd name="f878" fmla="*/ f701 1 f465"/>
              <a:gd name="f879" fmla="*/ f702 1 f464"/>
              <a:gd name="f880" fmla="*/ f703 1 f465"/>
              <a:gd name="f881" fmla="*/ f704 1 f464"/>
              <a:gd name="f882" fmla="*/ f705 1 f465"/>
              <a:gd name="f883" fmla="*/ f706 1 f464"/>
              <a:gd name="f884" fmla="*/ f707 1 f465"/>
              <a:gd name="f885" fmla="*/ f708 1 f464"/>
              <a:gd name="f886" fmla="*/ f709 1 f465"/>
              <a:gd name="f887" fmla="*/ f710 1 f464"/>
              <a:gd name="f888" fmla="*/ f711 1 f465"/>
              <a:gd name="f889" fmla="*/ f712 1 f464"/>
              <a:gd name="f890" fmla="*/ f713 1 f465"/>
              <a:gd name="f891" fmla="*/ f714 1 f464"/>
              <a:gd name="f892" fmla="*/ f715 1 f465"/>
              <a:gd name="f893" fmla="*/ f716 1 f465"/>
              <a:gd name="f894" fmla="*/ f717 1 f464"/>
              <a:gd name="f895" fmla="*/ f718 1 f465"/>
              <a:gd name="f896" fmla="*/ f719 1 f464"/>
              <a:gd name="f897" fmla="*/ f720 1 f465"/>
              <a:gd name="f898" fmla="*/ f721 1 f464"/>
              <a:gd name="f899" fmla="*/ f722 1 f465"/>
              <a:gd name="f900" fmla="*/ f723 1 f464"/>
              <a:gd name="f901" fmla="*/ f724 1 f465"/>
              <a:gd name="f902" fmla="*/ f725 1 f464"/>
              <a:gd name="f903" fmla="*/ f726 1 f465"/>
              <a:gd name="f904" fmla="*/ f727 1 f464"/>
              <a:gd name="f905" fmla="*/ f728 1 f465"/>
              <a:gd name="f906" fmla="*/ f729 1 f464"/>
              <a:gd name="f907" fmla="*/ f730 1 f465"/>
              <a:gd name="f908" fmla="*/ f731 1 f464"/>
              <a:gd name="f909" fmla="*/ f732 1 f465"/>
              <a:gd name="f910" fmla="*/ f733 1 f464"/>
              <a:gd name="f911" fmla="*/ f734 1 f465"/>
              <a:gd name="f912" fmla="*/ f735 1 f465"/>
              <a:gd name="f913" fmla="*/ f736 1 f464"/>
              <a:gd name="f914" fmla="*/ f737 1 f465"/>
              <a:gd name="f915" fmla="*/ f738 1 f464"/>
              <a:gd name="f916" fmla="*/ f739 1 f465"/>
              <a:gd name="f917" fmla="*/ f740 1 f464"/>
              <a:gd name="f918" fmla="*/ f741 1 f465"/>
              <a:gd name="f919" fmla="*/ f742 1 f464"/>
              <a:gd name="f920" fmla="*/ f743 1 f465"/>
              <a:gd name="f921" fmla="*/ f744 1 f464"/>
              <a:gd name="f922" fmla="*/ f745 1 f465"/>
              <a:gd name="f923" fmla="*/ f746 1 f464"/>
              <a:gd name="f924" fmla="*/ f747 1 f465"/>
              <a:gd name="f925" fmla="*/ f748 1 f464"/>
              <a:gd name="f926" fmla="*/ f749 1 f465"/>
              <a:gd name="f927" fmla="*/ f750 1 f464"/>
              <a:gd name="f928" fmla="*/ f751 1 f465"/>
              <a:gd name="f929" fmla="*/ f752 1 f464"/>
              <a:gd name="f930" fmla="*/ f753 1 f465"/>
              <a:gd name="f931" fmla="*/ f754 1 f464"/>
              <a:gd name="f932" fmla="*/ f755 1 f465"/>
              <a:gd name="f933" fmla="*/ f756 1 f464"/>
              <a:gd name="f934" fmla="*/ f757 1 f465"/>
              <a:gd name="f935" fmla="*/ f758 1 f464"/>
              <a:gd name="f936" fmla="*/ f759 1 f465"/>
              <a:gd name="f937" fmla="*/ f760 1 f464"/>
              <a:gd name="f938" fmla="*/ f761 1 f465"/>
              <a:gd name="f939" fmla="*/ f762 1 f465"/>
              <a:gd name="f940" fmla="*/ f763 1 f464"/>
              <a:gd name="f941" fmla="*/ f764 1 f465"/>
              <a:gd name="f942" fmla="*/ f765 1 f464"/>
              <a:gd name="f943" fmla="*/ f766 1 f465"/>
              <a:gd name="f944" fmla="*/ f767 1 f464"/>
              <a:gd name="f945" fmla="*/ f768 1 f465"/>
              <a:gd name="f946" fmla="*/ f769 1 f464"/>
              <a:gd name="f947" fmla="*/ f770 1 f465"/>
              <a:gd name="f948" fmla="*/ f771 1 f464"/>
              <a:gd name="f949" fmla="*/ f772 1 f465"/>
              <a:gd name="f950" fmla="*/ f773 1 f464"/>
              <a:gd name="f951" fmla="*/ f774 1 f465"/>
              <a:gd name="f952" fmla="*/ f775 1 f465"/>
              <a:gd name="f953" fmla="*/ f776 1 f464"/>
              <a:gd name="f954" fmla="*/ f777 1 f465"/>
              <a:gd name="f955" fmla="*/ f778 1 f464"/>
              <a:gd name="f956" fmla="*/ f779 1 f465"/>
              <a:gd name="f957" fmla="*/ f780 1 f464"/>
              <a:gd name="f958" fmla="*/ f781 1 f465"/>
              <a:gd name="f959" fmla="*/ f782 1 f464"/>
              <a:gd name="f960" fmla="*/ f783 1 f465"/>
              <a:gd name="f961" fmla="*/ f784 1 f464"/>
              <a:gd name="f962" fmla="*/ f785 1 f465"/>
              <a:gd name="f963" fmla="*/ f786 1 f464"/>
              <a:gd name="f964" fmla="*/ f787 1 f465"/>
              <a:gd name="f965" fmla="*/ f788 1 f465"/>
              <a:gd name="f966" fmla="*/ f789 1 f464"/>
              <a:gd name="f967" fmla="*/ f790 1 f465"/>
              <a:gd name="f968" fmla="*/ f791 1 f464"/>
              <a:gd name="f969" fmla="*/ f792 1 f465"/>
              <a:gd name="f970" fmla="*/ f793 1 f464"/>
              <a:gd name="f971" fmla="*/ f794 1 f465"/>
              <a:gd name="f972" fmla="*/ f795 1 f464"/>
              <a:gd name="f973" fmla="*/ f796 1 f465"/>
              <a:gd name="f974" fmla="*/ f797 1 f464"/>
              <a:gd name="f975" fmla="*/ f798 1 f465"/>
              <a:gd name="f976" fmla="*/ f799 1 f464"/>
              <a:gd name="f977" fmla="*/ f800 1 f465"/>
              <a:gd name="f978" fmla="*/ f801 1 f464"/>
              <a:gd name="f979" fmla="*/ f802 1 f465"/>
              <a:gd name="f980" fmla="*/ f803 1 f464"/>
              <a:gd name="f981" fmla="*/ f804 1 f465"/>
              <a:gd name="f982" fmla="*/ f805 1 f464"/>
              <a:gd name="f983" fmla="*/ f806 1 f465"/>
              <a:gd name="f984" fmla="*/ f807 1 f464"/>
              <a:gd name="f985" fmla="*/ f808 1 f465"/>
              <a:gd name="f986" fmla="*/ f809 1 f464"/>
              <a:gd name="f987" fmla="*/ f810 1 f465"/>
              <a:gd name="f988" fmla="*/ f811 1 f464"/>
              <a:gd name="f989" fmla="*/ f812 1 f465"/>
              <a:gd name="f990" fmla="*/ f813 f455 1"/>
              <a:gd name="f991" fmla="*/ f814 f455 1"/>
              <a:gd name="f992" fmla="*/ f816 f456 1"/>
              <a:gd name="f993" fmla="*/ f815 f456 1"/>
              <a:gd name="f994" fmla="*/ f817 f455 1"/>
              <a:gd name="f995" fmla="*/ f818 f456 1"/>
              <a:gd name="f996" fmla="*/ f819 f455 1"/>
              <a:gd name="f997" fmla="*/ f820 f455 1"/>
              <a:gd name="f998" fmla="*/ f821 f455 1"/>
              <a:gd name="f999" fmla="*/ f822 f455 1"/>
              <a:gd name="f1000" fmla="*/ f823 f455 1"/>
              <a:gd name="f1001" fmla="*/ f824 f456 1"/>
              <a:gd name="f1002" fmla="*/ f825 f455 1"/>
              <a:gd name="f1003" fmla="*/ f826 f456 1"/>
              <a:gd name="f1004" fmla="*/ f827 f455 1"/>
              <a:gd name="f1005" fmla="*/ f828 f456 1"/>
              <a:gd name="f1006" fmla="*/ f829 f455 1"/>
              <a:gd name="f1007" fmla="*/ f830 f456 1"/>
              <a:gd name="f1008" fmla="*/ f831 f455 1"/>
              <a:gd name="f1009" fmla="*/ f832 f456 1"/>
              <a:gd name="f1010" fmla="*/ f833 f455 1"/>
              <a:gd name="f1011" fmla="*/ f834 f456 1"/>
              <a:gd name="f1012" fmla="*/ f835 f455 1"/>
              <a:gd name="f1013" fmla="*/ f836 f456 1"/>
              <a:gd name="f1014" fmla="*/ f837 f455 1"/>
              <a:gd name="f1015" fmla="*/ f838 f456 1"/>
              <a:gd name="f1016" fmla="*/ f839 f455 1"/>
              <a:gd name="f1017" fmla="*/ f840 f456 1"/>
              <a:gd name="f1018" fmla="*/ f841 f455 1"/>
              <a:gd name="f1019" fmla="*/ f842 f456 1"/>
              <a:gd name="f1020" fmla="*/ f843 f455 1"/>
              <a:gd name="f1021" fmla="*/ f844 f456 1"/>
              <a:gd name="f1022" fmla="*/ f845 f455 1"/>
              <a:gd name="f1023" fmla="*/ f846 f456 1"/>
              <a:gd name="f1024" fmla="*/ f847 f455 1"/>
              <a:gd name="f1025" fmla="*/ f848 f456 1"/>
              <a:gd name="f1026" fmla="*/ f849 f455 1"/>
              <a:gd name="f1027" fmla="*/ f850 f456 1"/>
              <a:gd name="f1028" fmla="*/ f851 f455 1"/>
              <a:gd name="f1029" fmla="*/ f852 f456 1"/>
              <a:gd name="f1030" fmla="*/ f853 f455 1"/>
              <a:gd name="f1031" fmla="*/ f854 f455 1"/>
              <a:gd name="f1032" fmla="*/ f855 f456 1"/>
              <a:gd name="f1033" fmla="*/ f856 f455 1"/>
              <a:gd name="f1034" fmla="*/ f857 f456 1"/>
              <a:gd name="f1035" fmla="*/ f858 f455 1"/>
              <a:gd name="f1036" fmla="*/ f859 f456 1"/>
              <a:gd name="f1037" fmla="*/ f860 f455 1"/>
              <a:gd name="f1038" fmla="*/ f861 f456 1"/>
              <a:gd name="f1039" fmla="*/ f862 f455 1"/>
              <a:gd name="f1040" fmla="*/ f863 f456 1"/>
              <a:gd name="f1041" fmla="*/ f864 f455 1"/>
              <a:gd name="f1042" fmla="*/ f865 f456 1"/>
              <a:gd name="f1043" fmla="*/ f866 f455 1"/>
              <a:gd name="f1044" fmla="*/ f867 f456 1"/>
              <a:gd name="f1045" fmla="*/ f868 f455 1"/>
              <a:gd name="f1046" fmla="*/ f869 f456 1"/>
              <a:gd name="f1047" fmla="*/ f870 f455 1"/>
              <a:gd name="f1048" fmla="*/ f871 f456 1"/>
              <a:gd name="f1049" fmla="*/ f872 f455 1"/>
              <a:gd name="f1050" fmla="*/ f873 f456 1"/>
              <a:gd name="f1051" fmla="*/ f874 f455 1"/>
              <a:gd name="f1052" fmla="*/ f875 f456 1"/>
              <a:gd name="f1053" fmla="*/ f876 f456 1"/>
              <a:gd name="f1054" fmla="*/ f877 f455 1"/>
              <a:gd name="f1055" fmla="*/ f878 f456 1"/>
              <a:gd name="f1056" fmla="*/ f879 f455 1"/>
              <a:gd name="f1057" fmla="*/ f880 f456 1"/>
              <a:gd name="f1058" fmla="*/ f881 f455 1"/>
              <a:gd name="f1059" fmla="*/ f882 f456 1"/>
              <a:gd name="f1060" fmla="*/ f883 f455 1"/>
              <a:gd name="f1061" fmla="*/ f884 f456 1"/>
              <a:gd name="f1062" fmla="*/ f885 f455 1"/>
              <a:gd name="f1063" fmla="*/ f886 f456 1"/>
              <a:gd name="f1064" fmla="*/ f887 f455 1"/>
              <a:gd name="f1065" fmla="*/ f888 f456 1"/>
              <a:gd name="f1066" fmla="*/ f889 f455 1"/>
              <a:gd name="f1067" fmla="*/ f890 f456 1"/>
              <a:gd name="f1068" fmla="*/ f891 f455 1"/>
              <a:gd name="f1069" fmla="*/ f892 f456 1"/>
              <a:gd name="f1070" fmla="*/ f893 f456 1"/>
              <a:gd name="f1071" fmla="*/ f894 f455 1"/>
              <a:gd name="f1072" fmla="*/ f895 f456 1"/>
              <a:gd name="f1073" fmla="*/ f896 f455 1"/>
              <a:gd name="f1074" fmla="*/ f897 f456 1"/>
              <a:gd name="f1075" fmla="*/ f898 f455 1"/>
              <a:gd name="f1076" fmla="*/ f899 f456 1"/>
              <a:gd name="f1077" fmla="*/ f900 f455 1"/>
              <a:gd name="f1078" fmla="*/ f901 f456 1"/>
              <a:gd name="f1079" fmla="*/ f902 f455 1"/>
              <a:gd name="f1080" fmla="*/ f903 f456 1"/>
              <a:gd name="f1081" fmla="*/ f904 f455 1"/>
              <a:gd name="f1082" fmla="*/ f905 f456 1"/>
              <a:gd name="f1083" fmla="*/ f906 f455 1"/>
              <a:gd name="f1084" fmla="*/ f907 f456 1"/>
              <a:gd name="f1085" fmla="*/ f908 f455 1"/>
              <a:gd name="f1086" fmla="*/ f909 f456 1"/>
              <a:gd name="f1087" fmla="*/ f910 f455 1"/>
              <a:gd name="f1088" fmla="*/ f911 f456 1"/>
              <a:gd name="f1089" fmla="*/ f912 f456 1"/>
              <a:gd name="f1090" fmla="*/ f913 f455 1"/>
              <a:gd name="f1091" fmla="*/ f914 f456 1"/>
              <a:gd name="f1092" fmla="*/ f915 f455 1"/>
              <a:gd name="f1093" fmla="*/ f916 f456 1"/>
              <a:gd name="f1094" fmla="*/ f917 f455 1"/>
              <a:gd name="f1095" fmla="*/ f918 f456 1"/>
              <a:gd name="f1096" fmla="*/ f919 f455 1"/>
              <a:gd name="f1097" fmla="*/ f920 f456 1"/>
              <a:gd name="f1098" fmla="*/ f921 f455 1"/>
              <a:gd name="f1099" fmla="*/ f922 f456 1"/>
              <a:gd name="f1100" fmla="*/ f923 f455 1"/>
              <a:gd name="f1101" fmla="*/ f924 f456 1"/>
              <a:gd name="f1102" fmla="*/ f925 f455 1"/>
              <a:gd name="f1103" fmla="*/ f926 f456 1"/>
              <a:gd name="f1104" fmla="*/ f927 f455 1"/>
              <a:gd name="f1105" fmla="*/ f928 f456 1"/>
              <a:gd name="f1106" fmla="*/ f929 f455 1"/>
              <a:gd name="f1107" fmla="*/ f930 f456 1"/>
              <a:gd name="f1108" fmla="*/ f931 f455 1"/>
              <a:gd name="f1109" fmla="*/ f932 f456 1"/>
              <a:gd name="f1110" fmla="*/ f933 f455 1"/>
              <a:gd name="f1111" fmla="*/ f934 f456 1"/>
              <a:gd name="f1112" fmla="*/ f935 f455 1"/>
              <a:gd name="f1113" fmla="*/ f936 f456 1"/>
              <a:gd name="f1114" fmla="*/ f937 f455 1"/>
              <a:gd name="f1115" fmla="*/ f938 f456 1"/>
              <a:gd name="f1116" fmla="*/ f939 f456 1"/>
              <a:gd name="f1117" fmla="*/ f940 f455 1"/>
              <a:gd name="f1118" fmla="*/ f941 f456 1"/>
              <a:gd name="f1119" fmla="*/ f942 f455 1"/>
              <a:gd name="f1120" fmla="*/ f943 f456 1"/>
              <a:gd name="f1121" fmla="*/ f944 f455 1"/>
              <a:gd name="f1122" fmla="*/ f945 f456 1"/>
              <a:gd name="f1123" fmla="*/ f946 f455 1"/>
              <a:gd name="f1124" fmla="*/ f947 f456 1"/>
              <a:gd name="f1125" fmla="*/ f948 f455 1"/>
              <a:gd name="f1126" fmla="*/ f949 f456 1"/>
              <a:gd name="f1127" fmla="*/ f950 f455 1"/>
              <a:gd name="f1128" fmla="*/ f951 f456 1"/>
              <a:gd name="f1129" fmla="*/ f952 f456 1"/>
              <a:gd name="f1130" fmla="*/ f953 f455 1"/>
              <a:gd name="f1131" fmla="*/ f954 f456 1"/>
              <a:gd name="f1132" fmla="*/ f955 f455 1"/>
              <a:gd name="f1133" fmla="*/ f956 f456 1"/>
              <a:gd name="f1134" fmla="*/ f957 f455 1"/>
              <a:gd name="f1135" fmla="*/ f958 f456 1"/>
              <a:gd name="f1136" fmla="*/ f959 f455 1"/>
              <a:gd name="f1137" fmla="*/ f960 f456 1"/>
              <a:gd name="f1138" fmla="*/ f961 f455 1"/>
              <a:gd name="f1139" fmla="*/ f962 f456 1"/>
              <a:gd name="f1140" fmla="*/ f963 f455 1"/>
              <a:gd name="f1141" fmla="*/ f964 f456 1"/>
              <a:gd name="f1142" fmla="*/ f965 f456 1"/>
              <a:gd name="f1143" fmla="*/ f966 f455 1"/>
              <a:gd name="f1144" fmla="*/ f967 f456 1"/>
              <a:gd name="f1145" fmla="*/ f968 f455 1"/>
              <a:gd name="f1146" fmla="*/ f969 f456 1"/>
              <a:gd name="f1147" fmla="*/ f970 f455 1"/>
              <a:gd name="f1148" fmla="*/ f971 f456 1"/>
              <a:gd name="f1149" fmla="*/ f972 f455 1"/>
              <a:gd name="f1150" fmla="*/ f973 f456 1"/>
              <a:gd name="f1151" fmla="*/ f974 f455 1"/>
              <a:gd name="f1152" fmla="*/ f975 f456 1"/>
              <a:gd name="f1153" fmla="*/ f976 f455 1"/>
              <a:gd name="f1154" fmla="*/ f977 f456 1"/>
              <a:gd name="f1155" fmla="*/ f978 f455 1"/>
              <a:gd name="f1156" fmla="*/ f979 f456 1"/>
              <a:gd name="f1157" fmla="*/ f980 f455 1"/>
              <a:gd name="f1158" fmla="*/ f981 f456 1"/>
              <a:gd name="f1159" fmla="*/ f982 f455 1"/>
              <a:gd name="f1160" fmla="*/ f983 f456 1"/>
              <a:gd name="f1161" fmla="*/ f984 f455 1"/>
              <a:gd name="f1162" fmla="*/ f985 f456 1"/>
              <a:gd name="f1163" fmla="*/ f986 f455 1"/>
              <a:gd name="f1164" fmla="*/ f987 f456 1"/>
              <a:gd name="f1165" fmla="*/ f988 f455 1"/>
              <a:gd name="f1166" fmla="*/ f989 f45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9">
                <a:pos x="f994" y="f995"/>
              </a:cxn>
              <a:cxn ang="f639">
                <a:pos x="f996" y="f995"/>
              </a:cxn>
              <a:cxn ang="f639">
                <a:pos x="f997" y="f995"/>
              </a:cxn>
              <a:cxn ang="f639">
                <a:pos x="f998" y="f995"/>
              </a:cxn>
              <a:cxn ang="f639">
                <a:pos x="f999" y="f995"/>
              </a:cxn>
              <a:cxn ang="f639">
                <a:pos x="f1000" y="f1001"/>
              </a:cxn>
              <a:cxn ang="f639">
                <a:pos x="f1002" y="f1003"/>
              </a:cxn>
              <a:cxn ang="f639">
                <a:pos x="f1004" y="f1005"/>
              </a:cxn>
              <a:cxn ang="f639">
                <a:pos x="f1006" y="f1007"/>
              </a:cxn>
              <a:cxn ang="f639">
                <a:pos x="f1008" y="f1009"/>
              </a:cxn>
              <a:cxn ang="f639">
                <a:pos x="f1010" y="f1011"/>
              </a:cxn>
              <a:cxn ang="f639">
                <a:pos x="f1012" y="f1013"/>
              </a:cxn>
              <a:cxn ang="f639">
                <a:pos x="f1014" y="f1015"/>
              </a:cxn>
              <a:cxn ang="f639">
                <a:pos x="f1016" y="f1017"/>
              </a:cxn>
              <a:cxn ang="f639">
                <a:pos x="f1018" y="f1019"/>
              </a:cxn>
              <a:cxn ang="f639">
                <a:pos x="f1020" y="f1021"/>
              </a:cxn>
              <a:cxn ang="f639">
                <a:pos x="f1022" y="f1023"/>
              </a:cxn>
              <a:cxn ang="f639">
                <a:pos x="f1024" y="f1025"/>
              </a:cxn>
              <a:cxn ang="f639">
                <a:pos x="f1026" y="f1027"/>
              </a:cxn>
              <a:cxn ang="f639">
                <a:pos x="f1028" y="f1029"/>
              </a:cxn>
              <a:cxn ang="f639">
                <a:pos x="f1030" y="f1029"/>
              </a:cxn>
              <a:cxn ang="f639">
                <a:pos x="f1031" y="f1032"/>
              </a:cxn>
              <a:cxn ang="f639">
                <a:pos x="f1033" y="f1034"/>
              </a:cxn>
              <a:cxn ang="f639">
                <a:pos x="f1035" y="f1036"/>
              </a:cxn>
              <a:cxn ang="f639">
                <a:pos x="f1037" y="f1038"/>
              </a:cxn>
              <a:cxn ang="f639">
                <a:pos x="f1039" y="f1040"/>
              </a:cxn>
              <a:cxn ang="f639">
                <a:pos x="f1041" y="f1042"/>
              </a:cxn>
              <a:cxn ang="f639">
                <a:pos x="f1043" y="f1044"/>
              </a:cxn>
              <a:cxn ang="f639">
                <a:pos x="f1045" y="f1046"/>
              </a:cxn>
              <a:cxn ang="f639">
                <a:pos x="f1047" y="f1048"/>
              </a:cxn>
              <a:cxn ang="f639">
                <a:pos x="f1049" y="f1050"/>
              </a:cxn>
              <a:cxn ang="f639">
                <a:pos x="f1051" y="f1052"/>
              </a:cxn>
              <a:cxn ang="f639">
                <a:pos x="f1004" y="f1053"/>
              </a:cxn>
              <a:cxn ang="f639">
                <a:pos x="f1054" y="f1055"/>
              </a:cxn>
              <a:cxn ang="f639">
                <a:pos x="f1056" y="f1057"/>
              </a:cxn>
              <a:cxn ang="f639">
                <a:pos x="f1058" y="f1059"/>
              </a:cxn>
              <a:cxn ang="f639">
                <a:pos x="f1060" y="f1061"/>
              </a:cxn>
              <a:cxn ang="f639">
                <a:pos x="f1062" y="f1063"/>
              </a:cxn>
              <a:cxn ang="f639">
                <a:pos x="f1064" y="f1065"/>
              </a:cxn>
              <a:cxn ang="f639">
                <a:pos x="f1066" y="f1067"/>
              </a:cxn>
              <a:cxn ang="f639">
                <a:pos x="f1068" y="f1069"/>
              </a:cxn>
              <a:cxn ang="f639">
                <a:pos x="f1068" y="f1070"/>
              </a:cxn>
              <a:cxn ang="f639">
                <a:pos x="f1071" y="f1072"/>
              </a:cxn>
              <a:cxn ang="f639">
                <a:pos x="f1073" y="f1074"/>
              </a:cxn>
              <a:cxn ang="f639">
                <a:pos x="f1075" y="f1076"/>
              </a:cxn>
              <a:cxn ang="f639">
                <a:pos x="f1077" y="f1078"/>
              </a:cxn>
              <a:cxn ang="f639">
                <a:pos x="f1079" y="f1080"/>
              </a:cxn>
              <a:cxn ang="f639">
                <a:pos x="f1081" y="f1082"/>
              </a:cxn>
              <a:cxn ang="f639">
                <a:pos x="f1083" y="f1084"/>
              </a:cxn>
              <a:cxn ang="f639">
                <a:pos x="f1085" y="f1086"/>
              </a:cxn>
              <a:cxn ang="f639">
                <a:pos x="f1012" y="f1086"/>
              </a:cxn>
              <a:cxn ang="f639">
                <a:pos x="f1087" y="f1088"/>
              </a:cxn>
              <a:cxn ang="f639">
                <a:pos x="f1002" y="f1089"/>
              </a:cxn>
              <a:cxn ang="f639">
                <a:pos x="f1090" y="f1091"/>
              </a:cxn>
              <a:cxn ang="f639">
                <a:pos x="f1092" y="f1093"/>
              </a:cxn>
              <a:cxn ang="f639">
                <a:pos x="f1094" y="f1095"/>
              </a:cxn>
              <a:cxn ang="f639">
                <a:pos x="f1096" y="f1097"/>
              </a:cxn>
              <a:cxn ang="f639">
                <a:pos x="f1098" y="f1099"/>
              </a:cxn>
              <a:cxn ang="f639">
                <a:pos x="f1100" y="f1101"/>
              </a:cxn>
              <a:cxn ang="f639">
                <a:pos x="f1102" y="f1103"/>
              </a:cxn>
              <a:cxn ang="f639">
                <a:pos x="f1104" y="f1105"/>
              </a:cxn>
              <a:cxn ang="f639">
                <a:pos x="f1106" y="f1107"/>
              </a:cxn>
              <a:cxn ang="f639">
                <a:pos x="f1108" y="f1109"/>
              </a:cxn>
              <a:cxn ang="f639">
                <a:pos x="f1110" y="f1111"/>
              </a:cxn>
              <a:cxn ang="f639">
                <a:pos x="f1112" y="f1113"/>
              </a:cxn>
              <a:cxn ang="f639">
                <a:pos x="f1114" y="f1115"/>
              </a:cxn>
              <a:cxn ang="f639">
                <a:pos x="f1079" y="f1116"/>
              </a:cxn>
              <a:cxn ang="f639">
                <a:pos x="f1117" y="f1118"/>
              </a:cxn>
              <a:cxn ang="f639">
                <a:pos x="f1119" y="f1120"/>
              </a:cxn>
              <a:cxn ang="f639">
                <a:pos x="f1121" y="f1122"/>
              </a:cxn>
              <a:cxn ang="f639">
                <a:pos x="f1123" y="f1124"/>
              </a:cxn>
              <a:cxn ang="f639">
                <a:pos x="f1125" y="f1126"/>
              </a:cxn>
              <a:cxn ang="f639">
                <a:pos x="f1127" y="f1128"/>
              </a:cxn>
              <a:cxn ang="f639">
                <a:pos x="f1037" y="f1129"/>
              </a:cxn>
              <a:cxn ang="f639">
                <a:pos x="f1130" y="f1131"/>
              </a:cxn>
              <a:cxn ang="f639">
                <a:pos x="f1132" y="f1133"/>
              </a:cxn>
              <a:cxn ang="f639">
                <a:pos x="f1134" y="f1135"/>
              </a:cxn>
              <a:cxn ang="f639">
                <a:pos x="f1136" y="f1137"/>
              </a:cxn>
              <a:cxn ang="f639">
                <a:pos x="f1138" y="f1139"/>
              </a:cxn>
              <a:cxn ang="f639">
                <a:pos x="f1140" y="f1141"/>
              </a:cxn>
              <a:cxn ang="f639">
                <a:pos x="f1020" y="f1142"/>
              </a:cxn>
              <a:cxn ang="f639">
                <a:pos x="f1143" y="f1144"/>
              </a:cxn>
              <a:cxn ang="f639">
                <a:pos x="f1145" y="f1146"/>
              </a:cxn>
              <a:cxn ang="f639">
                <a:pos x="f1147" y="f1148"/>
              </a:cxn>
              <a:cxn ang="f639">
                <a:pos x="f1149" y="f1150"/>
              </a:cxn>
              <a:cxn ang="f639">
                <a:pos x="f1151" y="f1152"/>
              </a:cxn>
              <a:cxn ang="f639">
                <a:pos x="f1153" y="f1154"/>
              </a:cxn>
              <a:cxn ang="f639">
                <a:pos x="f1155" y="f1156"/>
              </a:cxn>
              <a:cxn ang="f639">
                <a:pos x="f1157" y="f1158"/>
              </a:cxn>
              <a:cxn ang="f639">
                <a:pos x="f1159" y="f1160"/>
              </a:cxn>
              <a:cxn ang="f639">
                <a:pos x="f1161" y="f1162"/>
              </a:cxn>
              <a:cxn ang="f639">
                <a:pos x="f1163" y="f1164"/>
              </a:cxn>
              <a:cxn ang="f639">
                <a:pos x="f1165" y="f1166"/>
              </a:cxn>
              <a:cxn ang="f639">
                <a:pos x="f998" y="f1166"/>
              </a:cxn>
              <a:cxn ang="f639">
                <a:pos x="f997" y="f1166"/>
              </a:cxn>
              <a:cxn ang="f639">
                <a:pos x="f996" y="f1166"/>
              </a:cxn>
              <a:cxn ang="f639">
                <a:pos x="f994" y="f1166"/>
              </a:cxn>
            </a:cxnLst>
            <a:rect l="f990" t="f993" r="f991" b="f992"/>
            <a:pathLst>
              <a:path w="6244272" h="6858000">
                <a:moveTo>
                  <a:pt x="f5" y="f5"/>
                </a:moveTo>
                <a:lnTo>
                  <a:pt x="f8" y="f5"/>
                </a:lnTo>
                <a:lnTo>
                  <a:pt x="f9" y="f5"/>
                </a:lnTo>
                <a:lnTo>
                  <a:pt x="f10" y="f5"/>
                </a:lnTo>
                <a:lnTo>
                  <a:pt x="f11" y="f5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17"/>
                  <a:pt x="f27" y="f28"/>
                </a:cubicBezTo>
                <a:cubicBezTo>
                  <a:pt x="f29" y="f30"/>
                  <a:pt x="f31" y="f30"/>
                  <a:pt x="f32" y="f33"/>
                </a:cubicBezTo>
                <a:cubicBezTo>
                  <a:pt x="f34" y="f35"/>
                  <a:pt x="f36" y="f19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24" y="f51"/>
                  <a:pt x="f26" y="f52"/>
                  <a:pt x="f53" y="f54"/>
                </a:cubicBezTo>
                <a:cubicBezTo>
                  <a:pt x="f37" y="f55"/>
                  <a:pt x="f56" y="f57"/>
                  <a:pt x="f58" y="f59"/>
                </a:cubicBezTo>
                <a:cubicBezTo>
                  <a:pt x="f60" y="f61"/>
                  <a:pt x="f27" y="f62"/>
                  <a:pt x="f34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1"/>
                </a:cubicBezTo>
                <a:cubicBezTo>
                  <a:pt x="f75" y="f76"/>
                  <a:pt x="f77" y="f78"/>
                  <a:pt x="f77" y="f79"/>
                </a:cubicBezTo>
                <a:cubicBezTo>
                  <a:pt x="f80" y="f81"/>
                  <a:pt x="f74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66" y="f93"/>
                  <a:pt x="f94" y="f90"/>
                </a:cubicBez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cubicBezTo>
                  <a:pt x="f125" y="f126"/>
                  <a:pt x="f127" y="f128"/>
                  <a:pt x="f129" y="f130"/>
                </a:cubicBezTo>
                <a:cubicBezTo>
                  <a:pt x="f131" y="f132"/>
                  <a:pt x="f133" y="f134"/>
                  <a:pt x="f135" y="f136"/>
                </a:cubicBezTo>
                <a:cubicBezTo>
                  <a:pt x="f137" y="f138"/>
                  <a:pt x="f139" y="f140"/>
                  <a:pt x="f70" y="f141"/>
                </a:cubicBezTo>
                <a:cubicBezTo>
                  <a:pt x="f87" y="f142"/>
                  <a:pt x="f11" y="f143"/>
                  <a:pt x="f144" y="f145"/>
                </a:cubicBezTo>
                <a:cubicBezTo>
                  <a:pt x="f146" y="f147"/>
                  <a:pt x="f148" y="f149"/>
                  <a:pt x="f150" y="f151"/>
                </a:cubicBezTo>
                <a:cubicBezTo>
                  <a:pt x="f152" y="f153"/>
                  <a:pt x="f43" y="f154"/>
                  <a:pt x="f155" y="f156"/>
                </a:cubicBezTo>
                <a:cubicBezTo>
                  <a:pt x="f157" y="f158"/>
                  <a:pt x="f159" y="f151"/>
                  <a:pt x="f27" y="f160"/>
                </a:cubicBezTo>
                <a:cubicBezTo>
                  <a:pt x="f161" y="f162"/>
                  <a:pt x="f163" y="f164"/>
                  <a:pt x="f165" y="f164"/>
                </a:cubicBezTo>
                <a:cubicBezTo>
                  <a:pt x="f166" y="f164"/>
                  <a:pt x="f167" y="f168"/>
                  <a:pt x="f169" y="f170"/>
                </a:cubicBezTo>
                <a:cubicBezTo>
                  <a:pt x="f171" y="f170"/>
                  <a:pt x="f172" y="f173"/>
                  <a:pt x="f172" y="f174"/>
                </a:cubicBezTo>
                <a:cubicBezTo>
                  <a:pt x="f172" y="f175"/>
                  <a:pt x="f176" y="f177"/>
                  <a:pt x="f178" y="f179"/>
                </a:cubicBezTo>
                <a:cubicBezTo>
                  <a:pt x="f180" y="f181"/>
                  <a:pt x="f182" y="f174"/>
                  <a:pt x="f47" y="f183"/>
                </a:cubicBezTo>
                <a:cubicBezTo>
                  <a:pt x="f180" y="f184"/>
                  <a:pt x="f185" y="f186"/>
                  <a:pt x="f187" y="f188"/>
                </a:cubicBezTo>
                <a:cubicBezTo>
                  <a:pt x="f187" y="f189"/>
                  <a:pt x="f190" y="f191"/>
                  <a:pt x="f192" y="f193"/>
                </a:cubicBezTo>
                <a:cubicBezTo>
                  <a:pt x="f194" y="f195"/>
                  <a:pt x="f196" y="f197"/>
                  <a:pt x="f198" y="f199"/>
                </a:cubicBezTo>
                <a:cubicBezTo>
                  <a:pt x="f198" y="f200"/>
                  <a:pt x="f198" y="f201"/>
                  <a:pt x="f198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49" y="f211"/>
                  <a:pt x="f212" y="f213"/>
                </a:cubicBezTo>
                <a:cubicBezTo>
                  <a:pt x="f214" y="f215"/>
                  <a:pt x="f216" y="f217"/>
                  <a:pt x="f218" y="f219"/>
                </a:cubicBezTo>
                <a:cubicBezTo>
                  <a:pt x="f150" y="f220"/>
                  <a:pt x="f221" y="f199"/>
                  <a:pt x="f222" y="f223"/>
                </a:cubicBezTo>
                <a:cubicBezTo>
                  <a:pt x="f224" y="f225"/>
                  <a:pt x="f226" y="f227"/>
                  <a:pt x="f228" y="f229"/>
                </a:cubicBezTo>
                <a:cubicBezTo>
                  <a:pt x="f230" y="f231"/>
                  <a:pt x="f232" y="f233"/>
                  <a:pt x="f234" y="f235"/>
                </a:cubicBezTo>
                <a:cubicBezTo>
                  <a:pt x="f87" y="f220"/>
                  <a:pt x="f236" y="f237"/>
                  <a:pt x="f159" y="f238"/>
                </a:cubicBezTo>
                <a:cubicBezTo>
                  <a:pt x="f11" y="f239"/>
                  <a:pt x="f240" y="f241"/>
                  <a:pt x="f242" y="f243"/>
                </a:cubicBezTo>
                <a:cubicBezTo>
                  <a:pt x="f244" y="f245"/>
                  <a:pt x="f246" y="f247"/>
                  <a:pt x="f49" y="f243"/>
                </a:cubicBezTo>
                <a:cubicBezTo>
                  <a:pt x="f248" y="f249"/>
                  <a:pt x="f185" y="f250"/>
                  <a:pt x="f171" y="f251"/>
                </a:cubicBezTo>
                <a:cubicBezTo>
                  <a:pt x="f252" y="f253"/>
                  <a:pt x="f254" y="f255"/>
                  <a:pt x="f22" y="f256"/>
                </a:cubicBezTo>
                <a:cubicBezTo>
                  <a:pt x="f257" y="f258"/>
                  <a:pt x="f259" y="f251"/>
                  <a:pt x="f259" y="f260"/>
                </a:cubicBezTo>
                <a:cubicBezTo>
                  <a:pt x="f261" y="f262"/>
                  <a:pt x="f263" y="f264"/>
                  <a:pt x="f236" y="f264"/>
                </a:cubicBezTo>
                <a:cubicBezTo>
                  <a:pt x="f265" y="f264"/>
                  <a:pt x="f266" y="f267"/>
                  <a:pt x="f268" y="f269"/>
                </a:cubicBezTo>
                <a:cubicBezTo>
                  <a:pt x="f75" y="f270"/>
                  <a:pt x="f271" y="f267"/>
                  <a:pt x="f272" y="f273"/>
                </a:cubicBez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1"/>
                  <a:pt x="f283" y="f281"/>
                </a:cubicBezTo>
                <a:cubicBezTo>
                  <a:pt x="f284" y="f285"/>
                  <a:pt x="f286" y="f287"/>
                  <a:pt x="f286" y="f288"/>
                </a:cubicBezTo>
                <a:cubicBezTo>
                  <a:pt x="f289" y="f290"/>
                  <a:pt x="f291" y="f292"/>
                  <a:pt x="f293" y="f290"/>
                </a:cubicBezTo>
                <a:cubicBezTo>
                  <a:pt x="f294" y="f295"/>
                  <a:pt x="f296" y="f297"/>
                  <a:pt x="f298" y="f299"/>
                </a:cubicBezTo>
                <a:cubicBezTo>
                  <a:pt x="f101" y="f300"/>
                  <a:pt x="f301" y="f302"/>
                  <a:pt x="f303" y="f304"/>
                </a:cubicBezTo>
                <a:cubicBezTo>
                  <a:pt x="f305" y="f306"/>
                  <a:pt x="f307" y="f308"/>
                  <a:pt x="f309" y="f310"/>
                </a:cubicBezTo>
                <a:cubicBezTo>
                  <a:pt x="f311" y="f312"/>
                  <a:pt x="f105" y="f313"/>
                  <a:pt x="f314" y="f315"/>
                </a:cubicBezTo>
                <a:cubicBezTo>
                  <a:pt x="f101" y="f316"/>
                  <a:pt x="f284" y="f317"/>
                  <a:pt x="f318" y="f319"/>
                </a:cubicBezTo>
                <a:cubicBezTo>
                  <a:pt x="f320" y="f321"/>
                  <a:pt x="f322" y="f323"/>
                  <a:pt x="f228" y="f324"/>
                </a:cubicBezTo>
                <a:cubicBezTo>
                  <a:pt x="f325" y="f326"/>
                  <a:pt x="f327" y="f328"/>
                  <a:pt x="f329" y="f330"/>
                </a:cubicBezTo>
                <a:cubicBezTo>
                  <a:pt x="f331" y="f332"/>
                  <a:pt x="f309" y="f333"/>
                  <a:pt x="f334" y="f335"/>
                </a:cubicBezTo>
                <a:cubicBezTo>
                  <a:pt x="f336" y="f337"/>
                  <a:pt x="f334" y="f338"/>
                  <a:pt x="f339" y="f340"/>
                </a:cubicBezTo>
                <a:cubicBezTo>
                  <a:pt x="f341" y="f342"/>
                  <a:pt x="f343" y="f344"/>
                  <a:pt x="f345" y="f346"/>
                </a:cubicBezTo>
                <a:cubicBezTo>
                  <a:pt x="f347" y="f348"/>
                  <a:pt x="f349" y="f350"/>
                  <a:pt x="f331" y="f351"/>
                </a:cubicBezTo>
                <a:cubicBezTo>
                  <a:pt x="f289" y="f351"/>
                  <a:pt x="f352" y="f351"/>
                  <a:pt x="f353" y="f354"/>
                </a:cubicBezTo>
                <a:cubicBezTo>
                  <a:pt x="f355" y="f356"/>
                  <a:pt x="f357" y="f358"/>
                  <a:pt x="f117" y="f359"/>
                </a:cubicBezTo>
                <a:cubicBezTo>
                  <a:pt x="f360" y="f361"/>
                  <a:pt x="f345" y="f362"/>
                  <a:pt x="f363" y="f364"/>
                </a:cubicBezTo>
                <a:cubicBezTo>
                  <a:pt x="f365" y="f366"/>
                  <a:pt x="f367" y="f368"/>
                  <a:pt x="f369" y="f370"/>
                </a:cubicBezTo>
                <a:cubicBezTo>
                  <a:pt x="f371" y="f372"/>
                  <a:pt x="f373" y="f374"/>
                  <a:pt x="f375" y="f376"/>
                </a:cubicBezTo>
                <a:cubicBezTo>
                  <a:pt x="f377" y="f378"/>
                  <a:pt x="f379" y="f380"/>
                  <a:pt x="f381" y="f382"/>
                </a:cubicBezTo>
                <a:cubicBezTo>
                  <a:pt x="f383" y="f384"/>
                  <a:pt x="f385" y="f386"/>
                  <a:pt x="f387" y="f388"/>
                </a:cubicBezTo>
                <a:cubicBezTo>
                  <a:pt x="f389" y="f390"/>
                  <a:pt x="f391" y="f392"/>
                  <a:pt x="f393" y="f394"/>
                </a:cubicBezTo>
                <a:cubicBezTo>
                  <a:pt x="f271" y="f395"/>
                  <a:pt x="f396" y="f397"/>
                  <a:pt x="f68" y="f398"/>
                </a:cubicBezTo>
                <a:cubicBezTo>
                  <a:pt x="f68" y="f398"/>
                  <a:pt x="f399" y="f400"/>
                  <a:pt x="f401" y="f402"/>
                </a:cubicBezTo>
                <a:cubicBezTo>
                  <a:pt x="f403" y="f404"/>
                  <a:pt x="f405" y="f406"/>
                  <a:pt x="f407" y="f408"/>
                </a:cubicBezTo>
                <a:cubicBezTo>
                  <a:pt x="f405" y="f409"/>
                  <a:pt x="f137" y="f410"/>
                  <a:pt x="f411" y="f412"/>
                </a:cubicBezTo>
                <a:cubicBezTo>
                  <a:pt x="f89" y="f413"/>
                  <a:pt x="f414" y="f415"/>
                  <a:pt x="f416" y="f417"/>
                </a:cubicBezTo>
                <a:cubicBezTo>
                  <a:pt x="f261" y="f418"/>
                  <a:pt x="f419" y="f420"/>
                  <a:pt x="f29" y="f421"/>
                </a:cubicBezTo>
                <a:cubicBezTo>
                  <a:pt x="f422" y="f423"/>
                  <a:pt x="f72" y="f424"/>
                  <a:pt x="f425" y="f426"/>
                </a:cubicBezTo>
                <a:cubicBezTo>
                  <a:pt x="f427" y="f413"/>
                  <a:pt x="f428" y="f429"/>
                  <a:pt x="f430" y="f431"/>
                </a:cubicBezTo>
                <a:cubicBezTo>
                  <a:pt x="f232" y="f432"/>
                  <a:pt x="f72" y="f433"/>
                  <a:pt x="f85" y="f434"/>
                </a:cubicBezTo>
                <a:cubicBezTo>
                  <a:pt x="f265" y="f435"/>
                  <a:pt x="f32" y="f436"/>
                  <a:pt x="f437" y="f438"/>
                </a:cubicBezTo>
                <a:cubicBezTo>
                  <a:pt x="f41" y="f439"/>
                  <a:pt x="f440" y="f436"/>
                  <a:pt x="f441" y="f442"/>
                </a:cubicBez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7"/>
                </a:cubicBezTo>
                <a:lnTo>
                  <a:pt x="f10" y="f7"/>
                </a:lnTo>
                <a:lnTo>
                  <a:pt x="f9" y="f7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ctrTitle"/>
          </p:nvPr>
        </p:nvSpPr>
        <p:spPr>
          <a:xfrm>
            <a:off x="658212" y="1691644"/>
            <a:ext cx="3992700" cy="841772"/>
          </a:xfrm>
        </p:spPr>
        <p:txBody>
          <a:bodyPr anchorCtr="0"/>
          <a:lstStyle/>
          <a:p>
            <a:r>
              <a:rPr lang="ru-RU" dirty="0" err="1" smtClean="0"/>
              <a:t>Экоурок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Subtitle 2"/>
          <p:cNvSpPr txBox="1">
            <a:spLocks noGrp="1"/>
          </p:cNvSpPr>
          <p:nvPr>
            <p:ph type="subTitle" idx="1"/>
          </p:nvPr>
        </p:nvSpPr>
        <p:spPr>
          <a:xfrm>
            <a:off x="479376" y="2924944"/>
            <a:ext cx="4536504" cy="1800200"/>
          </a:xfrm>
        </p:spPr>
        <p:txBody>
          <a:bodyPr anchorCtr="0"/>
          <a:lstStyle/>
          <a:p>
            <a:r>
              <a:rPr lang="ru-RU" sz="2000" dirty="0" smtClean="0"/>
              <a:t>ФОРМИРОВАНИЕ ЭКОЛОГИЧЕСКОГО МЫШЛЕНИЯ НА ПРИМЕРЕ ЕВРОПЕЙСКОЙ КЛАССИЧЕСКОЙ МУЗЫКИ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913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69C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pic>
        <p:nvPicPr>
          <p:cNvPr id="3" name="Рисунок 3" descr="Изображение выглядит как зарисовка, рисунок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7443" r="18188"/>
          <a:stretch>
            <a:fillRect/>
          </a:stretch>
        </p:blipFill>
        <p:spPr>
          <a:xfrm>
            <a:off x="4267203" y="9"/>
            <a:ext cx="7924803" cy="338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4" descr="Picture background"/>
          <p:cNvPicPr>
            <a:picLocks noChangeAspect="1"/>
          </p:cNvPicPr>
          <p:nvPr/>
        </p:nvPicPr>
        <p:blipFill>
          <a:blip r:embed="rId3"/>
          <a:srcRect t="16900" r="2" b="15767"/>
          <a:stretch>
            <a:fillRect/>
          </a:stretch>
        </p:blipFill>
        <p:spPr>
          <a:xfrm>
            <a:off x="4650912" y="3474720"/>
            <a:ext cx="7555833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: Shape 11"/>
          <p:cNvSpPr>
            <a:spLocks noMove="1" noResize="1"/>
          </p:cNvSpPr>
          <p:nvPr/>
        </p:nvSpPr>
        <p:spPr>
          <a:xfrm>
            <a:off x="0" y="0"/>
            <a:ext cx="624427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244272"/>
              <a:gd name="f7" fmla="val 6858000"/>
              <a:gd name="f8" fmla="val 732568"/>
              <a:gd name="f9" fmla="val 947849"/>
              <a:gd name="f10" fmla="val 1823619"/>
              <a:gd name="f11" fmla="val 5235673"/>
              <a:gd name="f12" fmla="val 5133912"/>
              <a:gd name="f13" fmla="val 35571"/>
              <a:gd name="f14" fmla="val 5035058"/>
              <a:gd name="f15" fmla="val 78255"/>
              <a:gd name="f16" fmla="val 4933297"/>
              <a:gd name="f17" fmla="val 110269"/>
              <a:gd name="f18" fmla="val 4947835"/>
              <a:gd name="f19" fmla="val 145839"/>
              <a:gd name="f20" fmla="val 4962372"/>
              <a:gd name="f21" fmla="val 138725"/>
              <a:gd name="f22" fmla="val 4976910"/>
              <a:gd name="f23" fmla="val 135168"/>
              <a:gd name="f24" fmla="val 5064133"/>
              <a:gd name="f25" fmla="val 120941"/>
              <a:gd name="f26" fmla="val 5154264"/>
              <a:gd name="f27" fmla="val 5238580"/>
              <a:gd name="f28" fmla="val 71141"/>
              <a:gd name="f29" fmla="val 5258933"/>
              <a:gd name="f30" fmla="val 64027"/>
              <a:gd name="f31" fmla="val 5282192"/>
              <a:gd name="f32" fmla="val 5290914"/>
              <a:gd name="f33" fmla="val 88927"/>
              <a:gd name="f34" fmla="val 5305452"/>
              <a:gd name="f35" fmla="val 124497"/>
              <a:gd name="f36" fmla="val 5285100"/>
              <a:gd name="f37" fmla="val 5264747"/>
              <a:gd name="f38" fmla="val 163625"/>
              <a:gd name="f39" fmla="val 5229858"/>
              <a:gd name="f40" fmla="val 195638"/>
              <a:gd name="f41" fmla="val 5189154"/>
              <a:gd name="f42" fmla="val 188525"/>
              <a:gd name="f43" fmla="val 5151357"/>
              <a:gd name="f44" fmla="val 192082"/>
              <a:gd name="f45" fmla="val 5046689"/>
              <a:gd name="f46" fmla="val 209867"/>
              <a:gd name="f47" fmla="val 4997261"/>
              <a:gd name="f48" fmla="val 259665"/>
              <a:gd name="f49" fmla="val 4974002"/>
              <a:gd name="f50" fmla="val 373491"/>
              <a:gd name="f51" fmla="val 327250"/>
              <a:gd name="f52" fmla="val 384162"/>
              <a:gd name="f53" fmla="val 5241488"/>
              <a:gd name="f54" fmla="val 352148"/>
              <a:gd name="f55" fmla="val 345034"/>
              <a:gd name="f56" fmla="val 5299637"/>
              <a:gd name="f57" fmla="val 355706"/>
              <a:gd name="f58" fmla="val 5288007"/>
              <a:gd name="f59" fmla="val 394834"/>
              <a:gd name="f60" fmla="val 5276378"/>
              <a:gd name="f61" fmla="val 430405"/>
              <a:gd name="f62" fmla="val 458860"/>
              <a:gd name="f63" fmla="val 451747"/>
              <a:gd name="f64" fmla="val 5354879"/>
              <a:gd name="f65" fmla="val 448189"/>
              <a:gd name="f66" fmla="val 5369416"/>
              <a:gd name="f67" fmla="val 405504"/>
              <a:gd name="f68" fmla="val 5383953"/>
              <a:gd name="f69" fmla="val 359262"/>
              <a:gd name="f70" fmla="val 5395583"/>
              <a:gd name="f71" fmla="val 334364"/>
              <a:gd name="f72" fmla="val 5427565"/>
              <a:gd name="f73" fmla="val 320135"/>
              <a:gd name="f74" fmla="val 5450825"/>
              <a:gd name="f75" fmla="val 5479899"/>
              <a:gd name="f76" fmla="val 348592"/>
              <a:gd name="f77" fmla="val 5471177"/>
              <a:gd name="f78" fmla="val 387720"/>
              <a:gd name="f79" fmla="val 416176"/>
              <a:gd name="f80" fmla="val 5474085"/>
              <a:gd name="f81" fmla="val 469532"/>
              <a:gd name="f82" fmla="val 494431"/>
              <a:gd name="f83" fmla="val 5410121"/>
              <a:gd name="f84" fmla="val 505101"/>
              <a:gd name="f85" fmla="val 5360693"/>
              <a:gd name="f86" fmla="val 519330"/>
              <a:gd name="f87" fmla="val 5311267"/>
              <a:gd name="f88" fmla="val 537116"/>
              <a:gd name="f89" fmla="val 5247303"/>
              <a:gd name="f90" fmla="val 558458"/>
              <a:gd name="f91" fmla="val 5317082"/>
              <a:gd name="f92" fmla="val 594028"/>
              <a:gd name="f93" fmla="val 586915"/>
              <a:gd name="f94" fmla="val 5421750"/>
              <a:gd name="f95" fmla="val 5485714"/>
              <a:gd name="f96" fmla="val 526444"/>
              <a:gd name="f97" fmla="val 5570030"/>
              <a:gd name="f98" fmla="val 483759"/>
              <a:gd name="f99" fmla="val 5622364"/>
              <a:gd name="f100" fmla="val 522887"/>
              <a:gd name="f101" fmla="val 5700865"/>
              <a:gd name="f102" fmla="val 579800"/>
              <a:gd name="f103" fmla="val 5764829"/>
              <a:gd name="f104" fmla="val 544229"/>
              <a:gd name="f105" fmla="val 5834608"/>
              <a:gd name="f106" fmla="val 533558"/>
              <a:gd name="f107" fmla="val 5979982"/>
              <a:gd name="f108" fmla="val 512216"/>
              <a:gd name="f109" fmla="val 5889850"/>
              <a:gd name="f110" fmla="val 480203"/>
              <a:gd name="f111" fmla="val 6035223"/>
              <a:gd name="f112" fmla="val 462417"/>
              <a:gd name="f113" fmla="val 6093372"/>
              <a:gd name="f114" fmla="val 455303"/>
              <a:gd name="f115" fmla="val 6154429"/>
              <a:gd name="f116" fmla="val 426847"/>
              <a:gd name="f117" fmla="val 6238745"/>
              <a:gd name="f118" fmla="val 465975"/>
              <a:gd name="f119" fmla="val 5857868"/>
              <a:gd name="f120" fmla="val 672284"/>
              <a:gd name="f121" fmla="val 5677606"/>
              <a:gd name="f122" fmla="val 658055"/>
              <a:gd name="f123" fmla="val 5337434"/>
              <a:gd name="f124" fmla="val 910606"/>
              <a:gd name="f125" fmla="val 5351971"/>
              <a:gd name="f126" fmla="val 935506"/>
              <a:gd name="f127" fmla="val 5366508"/>
              <a:gd name="f128" fmla="val 924835"/>
              <a:gd name="f129" fmla="val 5381046"/>
              <a:gd name="f130" fmla="val 921277"/>
              <a:gd name="f131" fmla="val 5404305"/>
              <a:gd name="f132" fmla="val 917720"/>
              <a:gd name="f133" fmla="val 5433380"/>
              <a:gd name="f134" fmla="val 903491"/>
              <a:gd name="f135" fmla="val 5439195"/>
              <a:gd name="f136" fmla="val 949734"/>
              <a:gd name="f137" fmla="val 5442103"/>
              <a:gd name="f138" fmla="val 985305"/>
              <a:gd name="f139" fmla="val 5424657"/>
              <a:gd name="f140" fmla="val 1003089"/>
              <a:gd name="f141" fmla="val 1006647"/>
              <a:gd name="f142" fmla="val 1020875"/>
              <a:gd name="f143" fmla="val 1070674"/>
              <a:gd name="f144" fmla="val 5160079"/>
              <a:gd name="f145" fmla="val 1113358"/>
              <a:gd name="f146" fmla="val 5125190"/>
              <a:gd name="f147" fmla="val 1131144"/>
              <a:gd name="f148" fmla="val 5087393"/>
              <a:gd name="f149" fmla="val 1156043"/>
              <a:gd name="f150" fmla="val 5101930"/>
              <a:gd name="f151" fmla="val 1220069"/>
              <a:gd name="f152" fmla="val 5131004"/>
              <a:gd name="f153" fmla="val 1237855"/>
              <a:gd name="f154" fmla="val 1212955"/>
              <a:gd name="f155" fmla="val 5174617"/>
              <a:gd name="f156" fmla="val 1209399"/>
              <a:gd name="f157" fmla="val 5197876"/>
              <a:gd name="f158" fmla="val 1205842"/>
              <a:gd name="f159" fmla="val 5253118"/>
              <a:gd name="f160" fmla="val 1230741"/>
              <a:gd name="f161" fmla="val 5171709"/>
              <a:gd name="f162" fmla="val 1269868"/>
              <a:gd name="f163" fmla="val 5293822"/>
              <a:gd name="f164" fmla="val 1365909"/>
              <a:gd name="f165" fmla="val 5212414"/>
              <a:gd name="f166" fmla="val 5078671"/>
              <a:gd name="f167" fmla="val 5005984"/>
              <a:gd name="f168" fmla="val 1536647"/>
              <a:gd name="f169" fmla="val 4878056"/>
              <a:gd name="f170" fmla="val 1540204"/>
              <a:gd name="f171" fmla="val 4857704"/>
              <a:gd name="f172" fmla="val 4848982"/>
              <a:gd name="f173" fmla="val 1572219"/>
              <a:gd name="f174" fmla="val 1597117"/>
              <a:gd name="f175" fmla="val 1629132"/>
              <a:gd name="f176" fmla="val 4869333"/>
              <a:gd name="f177" fmla="val 1632688"/>
              <a:gd name="f178" fmla="val 4889686"/>
              <a:gd name="f179" fmla="val 1636245"/>
              <a:gd name="f180" fmla="val 4921668"/>
              <a:gd name="f181" fmla="val 1639802"/>
              <a:gd name="f182" fmla="val 4956557"/>
              <a:gd name="f183" fmla="val 1657587"/>
              <a:gd name="f184" fmla="val 1693158"/>
              <a:gd name="f185" fmla="val 4843167"/>
              <a:gd name="f186" fmla="val 1728729"/>
              <a:gd name="f187" fmla="val 4846074"/>
              <a:gd name="f188" fmla="val 1849668"/>
              <a:gd name="f189" fmla="val 1881683"/>
              <a:gd name="f190" fmla="val 4814092"/>
              <a:gd name="f191" fmla="val 1895910"/>
              <a:gd name="f192" fmla="val 4790832"/>
              <a:gd name="f193" fmla="val 1903025"/>
              <a:gd name="f194" fmla="val 4750128"/>
              <a:gd name="f195" fmla="val 1917252"/>
              <a:gd name="f196" fmla="val 4718146"/>
              <a:gd name="f197" fmla="val 1938595"/>
              <a:gd name="f198" fmla="val 4694886"/>
              <a:gd name="f199" fmla="val 1984836"/>
              <a:gd name="f200" fmla="val 1995507"/>
              <a:gd name="f201" fmla="val 2002622"/>
              <a:gd name="f202" fmla="val 2013292"/>
              <a:gd name="f203" fmla="val 4700701"/>
              <a:gd name="f204" fmla="val 2123562"/>
              <a:gd name="f205" fmla="val 4758850"/>
              <a:gd name="f206" fmla="val 2120004"/>
              <a:gd name="f207" fmla="val 4822814"/>
              <a:gd name="f208" fmla="val 2102219"/>
              <a:gd name="f209" fmla="val 4898408"/>
              <a:gd name="f210" fmla="val 2080877"/>
              <a:gd name="f211" fmla="val 2038192"/>
              <a:gd name="f212" fmla="val 5055411"/>
              <a:gd name="f213" fmla="val 2077320"/>
              <a:gd name="f214" fmla="val 4942020"/>
              <a:gd name="f215" fmla="val 2130676"/>
              <a:gd name="f216" fmla="val 4817000"/>
              <a:gd name="f217" fmla="val 2134233"/>
              <a:gd name="f218" fmla="val 4712331"/>
              <a:gd name="f219" fmla="val 2208931"/>
              <a:gd name="f220" fmla="val 2223159"/>
              <a:gd name="f221" fmla="val 5445010"/>
              <a:gd name="f222" fmla="val 5822979"/>
              <a:gd name="f223" fmla="val 1892353"/>
              <a:gd name="f224" fmla="val 5811349"/>
              <a:gd name="f225" fmla="val 1952823"/>
              <a:gd name="f226" fmla="val 5779367"/>
              <a:gd name="f227" fmla="val 1967051"/>
              <a:gd name="f228" fmla="val 5753200"/>
              <a:gd name="f229" fmla="val 1974165"/>
              <a:gd name="f230" fmla="val 5613642"/>
              <a:gd name="f231" fmla="val 2020407"/>
              <a:gd name="f232" fmla="val 5491529"/>
              <a:gd name="f233" fmla="val 2112891"/>
              <a:gd name="f234" fmla="val 5363601"/>
              <a:gd name="f235" fmla="val 2191146"/>
              <a:gd name="f236" fmla="val 5273470"/>
              <a:gd name="f237" fmla="val 2258731"/>
              <a:gd name="f238" fmla="val 2326314"/>
              <a:gd name="f239" fmla="val 2390340"/>
              <a:gd name="f240" fmla="val 5200783"/>
              <a:gd name="f241" fmla="val 2418796"/>
              <a:gd name="f242" fmla="val 5136819"/>
              <a:gd name="f243" fmla="val 2401012"/>
              <a:gd name="f244" fmla="val 5084485"/>
              <a:gd name="f245" fmla="val 2386784"/>
              <a:gd name="f246" fmla="val 5029243"/>
              <a:gd name="f247" fmla="val 2393898"/>
              <a:gd name="f248" fmla="val 4912946"/>
              <a:gd name="f249" fmla="val 2408126"/>
              <a:gd name="f250" fmla="val 2479267"/>
              <a:gd name="f251" fmla="val 2518395"/>
              <a:gd name="f252" fmla="val 4886778"/>
              <a:gd name="f253" fmla="val 2582422"/>
              <a:gd name="f254" fmla="val 4936205"/>
              <a:gd name="f255" fmla="val 2550408"/>
              <a:gd name="f256" fmla="val 2543294"/>
              <a:gd name="f257" fmla="val 5026336"/>
              <a:gd name="f258" fmla="val 2536181"/>
              <a:gd name="f259" fmla="val 5116467"/>
              <a:gd name="f260" fmla="val 2525509"/>
              <a:gd name="f261" fmla="val 5148450"/>
              <a:gd name="f262" fmla="val 2685576"/>
              <a:gd name="f263" fmla="val 5221136"/>
              <a:gd name="f264" fmla="val 2564636"/>
              <a:gd name="f265" fmla="val 5322897"/>
              <a:gd name="f266" fmla="val 5372323"/>
              <a:gd name="f267" fmla="val 2546851"/>
              <a:gd name="f268" fmla="val 5418843"/>
              <a:gd name="f269" fmla="val 2532623"/>
              <a:gd name="f270" fmla="val 2514837"/>
              <a:gd name="f271" fmla="val 5535140"/>
              <a:gd name="f272" fmla="val 5593290"/>
              <a:gd name="f273" fmla="val 2553965"/>
              <a:gd name="f274" fmla="val 5645624"/>
              <a:gd name="f275" fmla="val 2561080"/>
              <a:gd name="f276" fmla="val 5616550"/>
              <a:gd name="f277" fmla="val 2653563"/>
              <a:gd name="f278" fmla="val 5648532"/>
              <a:gd name="f279" fmla="val 2692689"/>
              <a:gd name="f280" fmla="val 5654346"/>
              <a:gd name="f281" fmla="val 2703362"/>
              <a:gd name="f282" fmla="val 5660161"/>
              <a:gd name="f283" fmla="val 5665976"/>
              <a:gd name="f284" fmla="val 5683421"/>
              <a:gd name="f285" fmla="val 2980812"/>
              <a:gd name="f286" fmla="val 5988704"/>
              <a:gd name="f287" fmla="val 2913227"/>
              <a:gd name="f288" fmla="val 2923898"/>
              <a:gd name="f289" fmla="val 6014871"/>
              <a:gd name="f290" fmla="val 2941684"/>
              <a:gd name="f291" fmla="val 6046853"/>
              <a:gd name="f292" fmla="val 2899000"/>
              <a:gd name="f293" fmla="val 6078835"/>
              <a:gd name="f294" fmla="val 5942185"/>
              <a:gd name="f295" fmla="val 3137322"/>
              <a:gd name="f296" fmla="val 5732847"/>
              <a:gd name="f297" fmla="val 3183563"/>
              <a:gd name="f298" fmla="val 5546771"/>
              <a:gd name="f299" fmla="val 3329402"/>
              <a:gd name="f300" fmla="val 3379202"/>
              <a:gd name="f301" fmla="val 5790997"/>
              <a:gd name="f302" fmla="val 3208463"/>
              <a:gd name="f303" fmla="val 5904388"/>
              <a:gd name="f304" fmla="val 3229805"/>
              <a:gd name="f305" fmla="val 5959629"/>
              <a:gd name="f306" fmla="val 3283162"/>
              <a:gd name="f307" fmla="val 5793904"/>
              <a:gd name="f308" fmla="val 3368530"/>
              <a:gd name="f309" fmla="val 5953814"/>
              <a:gd name="f310" fmla="val 3393429"/>
              <a:gd name="f311" fmla="val 5884036"/>
              <a:gd name="f312" fmla="val 3439672"/>
              <a:gd name="f313" fmla="val 3485914"/>
              <a:gd name="f314" fmla="val 5785182"/>
              <a:gd name="f315" fmla="val 3539269"/>
              <a:gd name="f316" fmla="val 3635309"/>
              <a:gd name="f317" fmla="val 3699337"/>
              <a:gd name="f318" fmla="val 5724125"/>
              <a:gd name="f319" fmla="val 3827390"/>
              <a:gd name="f320" fmla="val 5750293"/>
              <a:gd name="f321" fmla="val 3912759"/>
              <a:gd name="f322" fmla="val 5788089"/>
              <a:gd name="f323" fmla="val 3991015"/>
              <a:gd name="f324" fmla="val 4090612"/>
              <a:gd name="f325" fmla="val 5729940"/>
              <a:gd name="f326" fmla="val 4158196"/>
              <a:gd name="f327" fmla="val 5738663"/>
              <a:gd name="f328" fmla="val 4204438"/>
              <a:gd name="f329" fmla="val 5825886"/>
              <a:gd name="f330" fmla="val 4172424"/>
              <a:gd name="f331" fmla="val 5918925"/>
              <a:gd name="f332" fmla="val 4140411"/>
              <a:gd name="f333" fmla="val 4200882"/>
              <a:gd name="f334" fmla="val 5930554"/>
              <a:gd name="f335" fmla="val 4321821"/>
              <a:gd name="f336" fmla="val 5916018"/>
              <a:gd name="f337" fmla="val 4400076"/>
              <a:gd name="f338" fmla="val 4424975"/>
              <a:gd name="f339" fmla="val 5994519"/>
              <a:gd name="f340" fmla="val 4414305"/>
              <a:gd name="f341" fmla="val 6064297"/>
              <a:gd name="f342" fmla="val 4403633"/>
              <a:gd name="f343" fmla="val 6131169"/>
              <a:gd name="f344" fmla="val 4353835"/>
              <a:gd name="f345" fmla="val 6218393"/>
              <a:gd name="f346" fmla="val 4378734"/>
              <a:gd name="f347" fmla="val 6148614"/>
              <a:gd name="f348" fmla="val 4521016"/>
              <a:gd name="f349" fmla="val 6000333"/>
              <a:gd name="f350" fmla="val 4478331"/>
              <a:gd name="f351" fmla="val 4613499"/>
              <a:gd name="f352" fmla="val 6090465"/>
              <a:gd name="f353" fmla="val 6160243"/>
              <a:gd name="f354" fmla="val 4585042"/>
              <a:gd name="f355" fmla="val 6189318"/>
              <a:gd name="f356" fmla="val 4574373"/>
              <a:gd name="f357" fmla="val 6221300"/>
              <a:gd name="f358" fmla="val 4560144"/>
              <a:gd name="f359" fmla="val 4602828"/>
              <a:gd name="f360" fmla="val 6259098"/>
              <a:gd name="f361" fmla="val 4652628"/>
              <a:gd name="f362" fmla="val 4670412"/>
              <a:gd name="f363" fmla="val 6195133"/>
              <a:gd name="f364" fmla="val 4677526"/>
              <a:gd name="f365" fmla="val 6128261"/>
              <a:gd name="f366" fmla="val 4702425"/>
              <a:gd name="f367" fmla="val 6075928"/>
              <a:gd name="f368" fmla="val 4759339"/>
              <a:gd name="f369" fmla="val 6017778"/>
              <a:gd name="f370" fmla="val 4805580"/>
              <a:gd name="f371" fmla="val 5892758"/>
              <a:gd name="f372" fmla="val 4905177"/>
              <a:gd name="f373" fmla="val 5756107"/>
              <a:gd name="f374" fmla="val 4990547"/>
              <a:gd name="f375" fmla="val 5651439"/>
              <a:gd name="f376" fmla="val 5154171"/>
              <a:gd name="f377" fmla="val 5782275"/>
              <a:gd name="f378" fmla="val 5111487"/>
              <a:gd name="f379" fmla="val 5881128"/>
              <a:gd name="f380" fmla="val 5011889"/>
              <a:gd name="f381" fmla="val 6006149"/>
              <a:gd name="f382" fmla="val 4994104"/>
              <a:gd name="f383" fmla="val 5898572"/>
              <a:gd name="f384" fmla="val 5143500"/>
              <a:gd name="f385" fmla="val 5761922"/>
              <a:gd name="f386" fmla="val 5243097"/>
              <a:gd name="f387" fmla="val 5633994"/>
              <a:gd name="f388" fmla="val 5353367"/>
              <a:gd name="f389" fmla="val 5596197"/>
              <a:gd name="f390" fmla="val 5385379"/>
              <a:gd name="f391" fmla="val 5558400"/>
              <a:gd name="f392" fmla="val 5406721"/>
              <a:gd name="f393" fmla="val 5552586"/>
              <a:gd name="f394" fmla="val 5474306"/>
              <a:gd name="f395" fmla="val 5605917"/>
              <a:gd name="f396" fmla="val 5488622"/>
              <a:gd name="f397" fmla="val 5712629"/>
              <a:gd name="f398" fmla="val 5769542"/>
              <a:gd name="f399" fmla="val 5389768"/>
              <a:gd name="f400" fmla="val 5790884"/>
              <a:gd name="f401" fmla="val 5392675"/>
              <a:gd name="f402" fmla="val 5801555"/>
              <a:gd name="f403" fmla="val 5456640"/>
              <a:gd name="f404" fmla="val 5805112"/>
              <a:gd name="f405" fmla="val 5506066"/>
              <a:gd name="f406" fmla="val 5726858"/>
              <a:gd name="f407" fmla="val 5584568"/>
              <a:gd name="f408" fmla="val 5755314"/>
              <a:gd name="f409" fmla="val 5862025"/>
              <a:gd name="f410" fmla="val 5954508"/>
              <a:gd name="f411" fmla="val 5334526"/>
              <a:gd name="f412" fmla="val 6004307"/>
              <a:gd name="f413" fmla="val 6043434"/>
              <a:gd name="f414" fmla="val 5139727"/>
              <a:gd name="f415" fmla="val 6068335"/>
              <a:gd name="f416" fmla="val 5075763"/>
              <a:gd name="f417" fmla="val 6196388"/>
              <a:gd name="f418" fmla="val 6221287"/>
              <a:gd name="f419" fmla="val 5203691"/>
              <a:gd name="f420" fmla="val 6189274"/>
              <a:gd name="f421" fmla="val 6167932"/>
              <a:gd name="f422" fmla="val 5343249"/>
              <a:gd name="f423" fmla="val 6132361"/>
              <a:gd name="f424" fmla="val 6093234"/>
              <a:gd name="f425" fmla="val 5511881"/>
              <a:gd name="f426" fmla="val 6057663"/>
              <a:gd name="f427" fmla="val 5543864"/>
              <a:gd name="f428" fmla="val 5578753"/>
              <a:gd name="f429" fmla="val 6036320"/>
              <a:gd name="f430" fmla="val 5599105"/>
              <a:gd name="f431" fmla="val 6100347"/>
              <a:gd name="f432" fmla="val 6114575"/>
              <a:gd name="f433" fmla="val 6199945"/>
              <a:gd name="f434" fmla="val 6281757"/>
              <a:gd name="f435" fmla="val 6327999"/>
              <a:gd name="f436" fmla="val 6388469"/>
              <a:gd name="f437" fmla="val 5224043"/>
              <a:gd name="f438" fmla="val 6367127"/>
              <a:gd name="f439" fmla="val 6356456"/>
              <a:gd name="f440" fmla="val 5165894"/>
              <a:gd name="f441" fmla="val 5168801"/>
              <a:gd name="f442" fmla="val 6431153"/>
              <a:gd name="f443" fmla="val 5183339"/>
              <a:gd name="f444" fmla="val 6580550"/>
              <a:gd name="f445" fmla="val 5099022"/>
              <a:gd name="f446" fmla="val 6630349"/>
              <a:gd name="f447" fmla="val 5011799"/>
              <a:gd name="f448" fmla="val 6658805"/>
              <a:gd name="f449" fmla="val 4883871"/>
              <a:gd name="f450" fmla="val 6701489"/>
              <a:gd name="f451" fmla="val 4770480"/>
              <a:gd name="f452" fmla="val 6786859"/>
              <a:gd name="f453" fmla="val 4651275"/>
              <a:gd name="f454" fmla="+- 0 0 -90"/>
              <a:gd name="f455" fmla="*/ f3 1 6244272"/>
              <a:gd name="f456" fmla="*/ f4 1 6858000"/>
              <a:gd name="f457" fmla="val f5"/>
              <a:gd name="f458" fmla="val f6"/>
              <a:gd name="f459" fmla="val f7"/>
              <a:gd name="f460" fmla="*/ f454 f0 1"/>
              <a:gd name="f461" fmla="+- f459 0 f457"/>
              <a:gd name="f462" fmla="+- f458 0 f457"/>
              <a:gd name="f463" fmla="*/ f460 1 f2"/>
              <a:gd name="f464" fmla="*/ f462 1 6244272"/>
              <a:gd name="f465" fmla="*/ f461 1 6858000"/>
              <a:gd name="f466" fmla="*/ 0 f462 1"/>
              <a:gd name="f467" fmla="*/ 0 f461 1"/>
              <a:gd name="f468" fmla="*/ 732568 f462 1"/>
              <a:gd name="f469" fmla="*/ 947849 f462 1"/>
              <a:gd name="f470" fmla="*/ 1823619 f462 1"/>
              <a:gd name="f471" fmla="*/ 5235673 f462 1"/>
              <a:gd name="f472" fmla="*/ 4933297 f462 1"/>
              <a:gd name="f473" fmla="*/ 110269 f461 1"/>
              <a:gd name="f474" fmla="*/ 4976910 f462 1"/>
              <a:gd name="f475" fmla="*/ 135168 f461 1"/>
              <a:gd name="f476" fmla="*/ 5238580 f462 1"/>
              <a:gd name="f477" fmla="*/ 71141 f461 1"/>
              <a:gd name="f478" fmla="*/ 5290914 f462 1"/>
              <a:gd name="f479" fmla="*/ 88927 f461 1"/>
              <a:gd name="f480" fmla="*/ 5264747 f462 1"/>
              <a:gd name="f481" fmla="*/ 163625 f461 1"/>
              <a:gd name="f482" fmla="*/ 5151357 f462 1"/>
              <a:gd name="f483" fmla="*/ 192082 f461 1"/>
              <a:gd name="f484" fmla="*/ 4974002 f462 1"/>
              <a:gd name="f485" fmla="*/ 373491 f461 1"/>
              <a:gd name="f486" fmla="*/ 5241488 f462 1"/>
              <a:gd name="f487" fmla="*/ 352148 f461 1"/>
              <a:gd name="f488" fmla="*/ 5288007 f462 1"/>
              <a:gd name="f489" fmla="*/ 394834 f461 1"/>
              <a:gd name="f490" fmla="*/ 5305452 f462 1"/>
              <a:gd name="f491" fmla="*/ 451747 f461 1"/>
              <a:gd name="f492" fmla="*/ 5383953 f462 1"/>
              <a:gd name="f493" fmla="*/ 359262 f461 1"/>
              <a:gd name="f494" fmla="*/ 5450825 f462 1"/>
              <a:gd name="f495" fmla="*/ 334364 f461 1"/>
              <a:gd name="f496" fmla="*/ 5471177 f462 1"/>
              <a:gd name="f497" fmla="*/ 416176 f461 1"/>
              <a:gd name="f498" fmla="*/ 5410121 f462 1"/>
              <a:gd name="f499" fmla="*/ 505101 f461 1"/>
              <a:gd name="f500" fmla="*/ 5247303 f462 1"/>
              <a:gd name="f501" fmla="*/ 558458 f461 1"/>
              <a:gd name="f502" fmla="*/ 5421750 f462 1"/>
              <a:gd name="f503" fmla="*/ 5622364 f462 1"/>
              <a:gd name="f504" fmla="*/ 522887 f461 1"/>
              <a:gd name="f505" fmla="*/ 5834608 f462 1"/>
              <a:gd name="f506" fmla="*/ 533558 f461 1"/>
              <a:gd name="f507" fmla="*/ 6035223 f462 1"/>
              <a:gd name="f508" fmla="*/ 462417 f461 1"/>
              <a:gd name="f509" fmla="*/ 6238745 f462 1"/>
              <a:gd name="f510" fmla="*/ 465975 f461 1"/>
              <a:gd name="f511" fmla="*/ 5337434 f462 1"/>
              <a:gd name="f512" fmla="*/ 910606 f461 1"/>
              <a:gd name="f513" fmla="*/ 5381046 f462 1"/>
              <a:gd name="f514" fmla="*/ 921277 f461 1"/>
              <a:gd name="f515" fmla="*/ 5439195 f462 1"/>
              <a:gd name="f516" fmla="*/ 949734 f461 1"/>
              <a:gd name="f517" fmla="*/ 5395583 f462 1"/>
              <a:gd name="f518" fmla="*/ 1006647 f461 1"/>
              <a:gd name="f519" fmla="*/ 5160079 f462 1"/>
              <a:gd name="f520" fmla="*/ 1113358 f461 1"/>
              <a:gd name="f521" fmla="*/ 5101930 f462 1"/>
              <a:gd name="f522" fmla="*/ 1220069 f461 1"/>
              <a:gd name="f523" fmla="*/ 5174617 f462 1"/>
              <a:gd name="f524" fmla="*/ 1209399 f461 1"/>
              <a:gd name="f525" fmla="*/ 1230741 f461 1"/>
              <a:gd name="f526" fmla="*/ 5212414 f462 1"/>
              <a:gd name="f527" fmla="*/ 1365909 f461 1"/>
              <a:gd name="f528" fmla="*/ 4878056 f462 1"/>
              <a:gd name="f529" fmla="*/ 1540204 f461 1"/>
              <a:gd name="f530" fmla="*/ 4848982 f462 1"/>
              <a:gd name="f531" fmla="*/ 1597117 f461 1"/>
              <a:gd name="f532" fmla="*/ 4889686 f462 1"/>
              <a:gd name="f533" fmla="*/ 1636245 f461 1"/>
              <a:gd name="f534" fmla="*/ 4997261 f462 1"/>
              <a:gd name="f535" fmla="*/ 1657587 f461 1"/>
              <a:gd name="f536" fmla="*/ 4846074 f462 1"/>
              <a:gd name="f537" fmla="*/ 1849668 f461 1"/>
              <a:gd name="f538" fmla="*/ 4790832 f462 1"/>
              <a:gd name="f539" fmla="*/ 1903025 f461 1"/>
              <a:gd name="f540" fmla="*/ 4694886 f462 1"/>
              <a:gd name="f541" fmla="*/ 1984836 f461 1"/>
              <a:gd name="f542" fmla="*/ 2013292 f461 1"/>
              <a:gd name="f543" fmla="*/ 4822814 f462 1"/>
              <a:gd name="f544" fmla="*/ 2102219 f461 1"/>
              <a:gd name="f545" fmla="*/ 5055411 f462 1"/>
              <a:gd name="f546" fmla="*/ 2077320 f461 1"/>
              <a:gd name="f547" fmla="*/ 4712331 f462 1"/>
              <a:gd name="f548" fmla="*/ 2208931 f461 1"/>
              <a:gd name="f549" fmla="*/ 5822979 f462 1"/>
              <a:gd name="f550" fmla="*/ 1892353 f461 1"/>
              <a:gd name="f551" fmla="*/ 5753200 f462 1"/>
              <a:gd name="f552" fmla="*/ 1974165 f461 1"/>
              <a:gd name="f553" fmla="*/ 5363601 f462 1"/>
              <a:gd name="f554" fmla="*/ 2191146 f461 1"/>
              <a:gd name="f555" fmla="*/ 5253118 f462 1"/>
              <a:gd name="f556" fmla="*/ 2326314 f461 1"/>
              <a:gd name="f557" fmla="*/ 5136819 f462 1"/>
              <a:gd name="f558" fmla="*/ 2401012 f461 1"/>
              <a:gd name="f559" fmla="*/ 4857704 f462 1"/>
              <a:gd name="f560" fmla="*/ 2518395 f461 1"/>
              <a:gd name="f561" fmla="*/ 2543294 f461 1"/>
              <a:gd name="f562" fmla="*/ 5116467 f462 1"/>
              <a:gd name="f563" fmla="*/ 2525509 f461 1"/>
              <a:gd name="f564" fmla="*/ 5273470 f462 1"/>
              <a:gd name="f565" fmla="*/ 2564636 f461 1"/>
              <a:gd name="f566" fmla="*/ 5418843 f462 1"/>
              <a:gd name="f567" fmla="*/ 2532623 f461 1"/>
              <a:gd name="f568" fmla="*/ 5593290 f462 1"/>
              <a:gd name="f569" fmla="*/ 2553965 f461 1"/>
              <a:gd name="f570" fmla="*/ 5648532 f462 1"/>
              <a:gd name="f571" fmla="*/ 2692689 f461 1"/>
              <a:gd name="f572" fmla="*/ 5665976 f462 1"/>
              <a:gd name="f573" fmla="*/ 2703362 f461 1"/>
              <a:gd name="f574" fmla="*/ 5988704 f462 1"/>
              <a:gd name="f575" fmla="*/ 2923898 f461 1"/>
              <a:gd name="f576" fmla="*/ 6078835 f462 1"/>
              <a:gd name="f577" fmla="*/ 2941684 f461 1"/>
              <a:gd name="f578" fmla="*/ 5546771 f462 1"/>
              <a:gd name="f579" fmla="*/ 3329402 f461 1"/>
              <a:gd name="f580" fmla="*/ 5904388 f462 1"/>
              <a:gd name="f581" fmla="*/ 3229805 f461 1"/>
              <a:gd name="f582" fmla="*/ 5953814 f462 1"/>
              <a:gd name="f583" fmla="*/ 3393429 f461 1"/>
              <a:gd name="f584" fmla="*/ 5785182 f462 1"/>
              <a:gd name="f585" fmla="*/ 3539269 f461 1"/>
              <a:gd name="f586" fmla="*/ 5724125 f462 1"/>
              <a:gd name="f587" fmla="*/ 3827390 f461 1"/>
              <a:gd name="f588" fmla="*/ 4090612 f461 1"/>
              <a:gd name="f589" fmla="*/ 5825886 f462 1"/>
              <a:gd name="f590" fmla="*/ 4172424 f461 1"/>
              <a:gd name="f591" fmla="*/ 5930554 f462 1"/>
              <a:gd name="f592" fmla="*/ 4321821 f461 1"/>
              <a:gd name="f593" fmla="*/ 5994519 f462 1"/>
              <a:gd name="f594" fmla="*/ 4414305 f461 1"/>
              <a:gd name="f595" fmla="*/ 6218393 f462 1"/>
              <a:gd name="f596" fmla="*/ 4378734 f461 1"/>
              <a:gd name="f597" fmla="*/ 5918925 f462 1"/>
              <a:gd name="f598" fmla="*/ 4613499 f461 1"/>
              <a:gd name="f599" fmla="*/ 6160243 f462 1"/>
              <a:gd name="f600" fmla="*/ 4585042 f461 1"/>
              <a:gd name="f601" fmla="*/ 4602828 f461 1"/>
              <a:gd name="f602" fmla="*/ 6195133 f462 1"/>
              <a:gd name="f603" fmla="*/ 4677526 f461 1"/>
              <a:gd name="f604" fmla="*/ 6017778 f462 1"/>
              <a:gd name="f605" fmla="*/ 4805580 f461 1"/>
              <a:gd name="f606" fmla="*/ 5651439 f462 1"/>
              <a:gd name="f607" fmla="*/ 5154171 f461 1"/>
              <a:gd name="f608" fmla="*/ 6006149 f462 1"/>
              <a:gd name="f609" fmla="*/ 4994104 f461 1"/>
              <a:gd name="f610" fmla="*/ 5633994 f462 1"/>
              <a:gd name="f611" fmla="*/ 5353367 f461 1"/>
              <a:gd name="f612" fmla="*/ 5552586 f462 1"/>
              <a:gd name="f613" fmla="*/ 5474306 f461 1"/>
              <a:gd name="f614" fmla="*/ 5769542 f461 1"/>
              <a:gd name="f615" fmla="*/ 5392675 f462 1"/>
              <a:gd name="f616" fmla="*/ 5801555 f461 1"/>
              <a:gd name="f617" fmla="*/ 5584568 f462 1"/>
              <a:gd name="f618" fmla="*/ 5755314 f461 1"/>
              <a:gd name="f619" fmla="*/ 5334526 f462 1"/>
              <a:gd name="f620" fmla="*/ 6004307 f461 1"/>
              <a:gd name="f621" fmla="*/ 5075763 f462 1"/>
              <a:gd name="f622" fmla="*/ 6196388 f461 1"/>
              <a:gd name="f623" fmla="*/ 5258933 f462 1"/>
              <a:gd name="f624" fmla="*/ 6167932 f461 1"/>
              <a:gd name="f625" fmla="*/ 5511881 f462 1"/>
              <a:gd name="f626" fmla="*/ 6057663 f461 1"/>
              <a:gd name="f627" fmla="*/ 5599105 f462 1"/>
              <a:gd name="f628" fmla="*/ 6100347 f461 1"/>
              <a:gd name="f629" fmla="*/ 5360693 f462 1"/>
              <a:gd name="f630" fmla="*/ 6281757 f461 1"/>
              <a:gd name="f631" fmla="*/ 5224043 f462 1"/>
              <a:gd name="f632" fmla="*/ 6367127 f461 1"/>
              <a:gd name="f633" fmla="*/ 5168801 f462 1"/>
              <a:gd name="f634" fmla="*/ 6431153 f461 1"/>
              <a:gd name="f635" fmla="*/ 5011799 f462 1"/>
              <a:gd name="f636" fmla="*/ 6658805 f461 1"/>
              <a:gd name="f637" fmla="*/ 4651275 f462 1"/>
              <a:gd name="f638" fmla="*/ 6858000 f461 1"/>
              <a:gd name="f639" fmla="+- f463 0 f1"/>
              <a:gd name="f640" fmla="*/ f466 1 6244272"/>
              <a:gd name="f641" fmla="*/ f467 1 6858000"/>
              <a:gd name="f642" fmla="*/ f468 1 6244272"/>
              <a:gd name="f643" fmla="*/ f469 1 6244272"/>
              <a:gd name="f644" fmla="*/ f470 1 6244272"/>
              <a:gd name="f645" fmla="*/ f471 1 6244272"/>
              <a:gd name="f646" fmla="*/ f472 1 6244272"/>
              <a:gd name="f647" fmla="*/ f473 1 6858000"/>
              <a:gd name="f648" fmla="*/ f474 1 6244272"/>
              <a:gd name="f649" fmla="*/ f475 1 6858000"/>
              <a:gd name="f650" fmla="*/ f476 1 6244272"/>
              <a:gd name="f651" fmla="*/ f477 1 6858000"/>
              <a:gd name="f652" fmla="*/ f478 1 6244272"/>
              <a:gd name="f653" fmla="*/ f479 1 6858000"/>
              <a:gd name="f654" fmla="*/ f480 1 6244272"/>
              <a:gd name="f655" fmla="*/ f481 1 6858000"/>
              <a:gd name="f656" fmla="*/ f482 1 6244272"/>
              <a:gd name="f657" fmla="*/ f483 1 6858000"/>
              <a:gd name="f658" fmla="*/ f484 1 6244272"/>
              <a:gd name="f659" fmla="*/ f485 1 6858000"/>
              <a:gd name="f660" fmla="*/ f486 1 6244272"/>
              <a:gd name="f661" fmla="*/ f487 1 6858000"/>
              <a:gd name="f662" fmla="*/ f488 1 6244272"/>
              <a:gd name="f663" fmla="*/ f489 1 6858000"/>
              <a:gd name="f664" fmla="*/ f490 1 6244272"/>
              <a:gd name="f665" fmla="*/ f491 1 6858000"/>
              <a:gd name="f666" fmla="*/ f492 1 6244272"/>
              <a:gd name="f667" fmla="*/ f493 1 6858000"/>
              <a:gd name="f668" fmla="*/ f494 1 6244272"/>
              <a:gd name="f669" fmla="*/ f495 1 6858000"/>
              <a:gd name="f670" fmla="*/ f496 1 6244272"/>
              <a:gd name="f671" fmla="*/ f497 1 6858000"/>
              <a:gd name="f672" fmla="*/ f498 1 6244272"/>
              <a:gd name="f673" fmla="*/ f499 1 6858000"/>
              <a:gd name="f674" fmla="*/ f500 1 6244272"/>
              <a:gd name="f675" fmla="*/ f501 1 6858000"/>
              <a:gd name="f676" fmla="*/ f502 1 6244272"/>
              <a:gd name="f677" fmla="*/ f503 1 6244272"/>
              <a:gd name="f678" fmla="*/ f504 1 6858000"/>
              <a:gd name="f679" fmla="*/ f505 1 6244272"/>
              <a:gd name="f680" fmla="*/ f506 1 6858000"/>
              <a:gd name="f681" fmla="*/ f507 1 6244272"/>
              <a:gd name="f682" fmla="*/ f508 1 6858000"/>
              <a:gd name="f683" fmla="*/ f509 1 6244272"/>
              <a:gd name="f684" fmla="*/ f510 1 6858000"/>
              <a:gd name="f685" fmla="*/ f511 1 6244272"/>
              <a:gd name="f686" fmla="*/ f512 1 6858000"/>
              <a:gd name="f687" fmla="*/ f513 1 6244272"/>
              <a:gd name="f688" fmla="*/ f514 1 6858000"/>
              <a:gd name="f689" fmla="*/ f515 1 6244272"/>
              <a:gd name="f690" fmla="*/ f516 1 6858000"/>
              <a:gd name="f691" fmla="*/ f517 1 6244272"/>
              <a:gd name="f692" fmla="*/ f518 1 6858000"/>
              <a:gd name="f693" fmla="*/ f519 1 6244272"/>
              <a:gd name="f694" fmla="*/ f520 1 6858000"/>
              <a:gd name="f695" fmla="*/ f521 1 6244272"/>
              <a:gd name="f696" fmla="*/ f522 1 6858000"/>
              <a:gd name="f697" fmla="*/ f523 1 6244272"/>
              <a:gd name="f698" fmla="*/ f524 1 6858000"/>
              <a:gd name="f699" fmla="*/ f525 1 6858000"/>
              <a:gd name="f700" fmla="*/ f526 1 6244272"/>
              <a:gd name="f701" fmla="*/ f527 1 6858000"/>
              <a:gd name="f702" fmla="*/ f528 1 6244272"/>
              <a:gd name="f703" fmla="*/ f529 1 6858000"/>
              <a:gd name="f704" fmla="*/ f530 1 6244272"/>
              <a:gd name="f705" fmla="*/ f531 1 6858000"/>
              <a:gd name="f706" fmla="*/ f532 1 6244272"/>
              <a:gd name="f707" fmla="*/ f533 1 6858000"/>
              <a:gd name="f708" fmla="*/ f534 1 6244272"/>
              <a:gd name="f709" fmla="*/ f535 1 6858000"/>
              <a:gd name="f710" fmla="*/ f536 1 6244272"/>
              <a:gd name="f711" fmla="*/ f537 1 6858000"/>
              <a:gd name="f712" fmla="*/ f538 1 6244272"/>
              <a:gd name="f713" fmla="*/ f539 1 6858000"/>
              <a:gd name="f714" fmla="*/ f540 1 6244272"/>
              <a:gd name="f715" fmla="*/ f541 1 6858000"/>
              <a:gd name="f716" fmla="*/ f542 1 6858000"/>
              <a:gd name="f717" fmla="*/ f543 1 6244272"/>
              <a:gd name="f718" fmla="*/ f544 1 6858000"/>
              <a:gd name="f719" fmla="*/ f545 1 6244272"/>
              <a:gd name="f720" fmla="*/ f546 1 6858000"/>
              <a:gd name="f721" fmla="*/ f547 1 6244272"/>
              <a:gd name="f722" fmla="*/ f548 1 6858000"/>
              <a:gd name="f723" fmla="*/ f549 1 6244272"/>
              <a:gd name="f724" fmla="*/ f550 1 6858000"/>
              <a:gd name="f725" fmla="*/ f551 1 6244272"/>
              <a:gd name="f726" fmla="*/ f552 1 6858000"/>
              <a:gd name="f727" fmla="*/ f553 1 6244272"/>
              <a:gd name="f728" fmla="*/ f554 1 6858000"/>
              <a:gd name="f729" fmla="*/ f555 1 6244272"/>
              <a:gd name="f730" fmla="*/ f556 1 6858000"/>
              <a:gd name="f731" fmla="*/ f557 1 6244272"/>
              <a:gd name="f732" fmla="*/ f558 1 6858000"/>
              <a:gd name="f733" fmla="*/ f559 1 6244272"/>
              <a:gd name="f734" fmla="*/ f560 1 6858000"/>
              <a:gd name="f735" fmla="*/ f561 1 6858000"/>
              <a:gd name="f736" fmla="*/ f562 1 6244272"/>
              <a:gd name="f737" fmla="*/ f563 1 6858000"/>
              <a:gd name="f738" fmla="*/ f564 1 6244272"/>
              <a:gd name="f739" fmla="*/ f565 1 6858000"/>
              <a:gd name="f740" fmla="*/ f566 1 6244272"/>
              <a:gd name="f741" fmla="*/ f567 1 6858000"/>
              <a:gd name="f742" fmla="*/ f568 1 6244272"/>
              <a:gd name="f743" fmla="*/ f569 1 6858000"/>
              <a:gd name="f744" fmla="*/ f570 1 6244272"/>
              <a:gd name="f745" fmla="*/ f571 1 6858000"/>
              <a:gd name="f746" fmla="*/ f572 1 6244272"/>
              <a:gd name="f747" fmla="*/ f573 1 6858000"/>
              <a:gd name="f748" fmla="*/ f574 1 6244272"/>
              <a:gd name="f749" fmla="*/ f575 1 6858000"/>
              <a:gd name="f750" fmla="*/ f576 1 6244272"/>
              <a:gd name="f751" fmla="*/ f577 1 6858000"/>
              <a:gd name="f752" fmla="*/ f578 1 6244272"/>
              <a:gd name="f753" fmla="*/ f579 1 6858000"/>
              <a:gd name="f754" fmla="*/ f580 1 6244272"/>
              <a:gd name="f755" fmla="*/ f581 1 6858000"/>
              <a:gd name="f756" fmla="*/ f582 1 6244272"/>
              <a:gd name="f757" fmla="*/ f583 1 6858000"/>
              <a:gd name="f758" fmla="*/ f584 1 6244272"/>
              <a:gd name="f759" fmla="*/ f585 1 6858000"/>
              <a:gd name="f760" fmla="*/ f586 1 6244272"/>
              <a:gd name="f761" fmla="*/ f587 1 6858000"/>
              <a:gd name="f762" fmla="*/ f588 1 6858000"/>
              <a:gd name="f763" fmla="*/ f589 1 6244272"/>
              <a:gd name="f764" fmla="*/ f590 1 6858000"/>
              <a:gd name="f765" fmla="*/ f591 1 6244272"/>
              <a:gd name="f766" fmla="*/ f592 1 6858000"/>
              <a:gd name="f767" fmla="*/ f593 1 6244272"/>
              <a:gd name="f768" fmla="*/ f594 1 6858000"/>
              <a:gd name="f769" fmla="*/ f595 1 6244272"/>
              <a:gd name="f770" fmla="*/ f596 1 6858000"/>
              <a:gd name="f771" fmla="*/ f597 1 6244272"/>
              <a:gd name="f772" fmla="*/ f598 1 6858000"/>
              <a:gd name="f773" fmla="*/ f599 1 6244272"/>
              <a:gd name="f774" fmla="*/ f600 1 6858000"/>
              <a:gd name="f775" fmla="*/ f601 1 6858000"/>
              <a:gd name="f776" fmla="*/ f602 1 6244272"/>
              <a:gd name="f777" fmla="*/ f603 1 6858000"/>
              <a:gd name="f778" fmla="*/ f604 1 6244272"/>
              <a:gd name="f779" fmla="*/ f605 1 6858000"/>
              <a:gd name="f780" fmla="*/ f606 1 6244272"/>
              <a:gd name="f781" fmla="*/ f607 1 6858000"/>
              <a:gd name="f782" fmla="*/ f608 1 6244272"/>
              <a:gd name="f783" fmla="*/ f609 1 6858000"/>
              <a:gd name="f784" fmla="*/ f610 1 6244272"/>
              <a:gd name="f785" fmla="*/ f611 1 6858000"/>
              <a:gd name="f786" fmla="*/ f612 1 6244272"/>
              <a:gd name="f787" fmla="*/ f613 1 6858000"/>
              <a:gd name="f788" fmla="*/ f614 1 6858000"/>
              <a:gd name="f789" fmla="*/ f615 1 6244272"/>
              <a:gd name="f790" fmla="*/ f616 1 6858000"/>
              <a:gd name="f791" fmla="*/ f617 1 6244272"/>
              <a:gd name="f792" fmla="*/ f618 1 6858000"/>
              <a:gd name="f793" fmla="*/ f619 1 6244272"/>
              <a:gd name="f794" fmla="*/ f620 1 6858000"/>
              <a:gd name="f795" fmla="*/ f621 1 6244272"/>
              <a:gd name="f796" fmla="*/ f622 1 6858000"/>
              <a:gd name="f797" fmla="*/ f623 1 6244272"/>
              <a:gd name="f798" fmla="*/ f624 1 6858000"/>
              <a:gd name="f799" fmla="*/ f625 1 6244272"/>
              <a:gd name="f800" fmla="*/ f626 1 6858000"/>
              <a:gd name="f801" fmla="*/ f627 1 6244272"/>
              <a:gd name="f802" fmla="*/ f628 1 6858000"/>
              <a:gd name="f803" fmla="*/ f629 1 6244272"/>
              <a:gd name="f804" fmla="*/ f630 1 6858000"/>
              <a:gd name="f805" fmla="*/ f631 1 6244272"/>
              <a:gd name="f806" fmla="*/ f632 1 6858000"/>
              <a:gd name="f807" fmla="*/ f633 1 6244272"/>
              <a:gd name="f808" fmla="*/ f634 1 6858000"/>
              <a:gd name="f809" fmla="*/ f635 1 6244272"/>
              <a:gd name="f810" fmla="*/ f636 1 6858000"/>
              <a:gd name="f811" fmla="*/ f637 1 6244272"/>
              <a:gd name="f812" fmla="*/ f638 1 6858000"/>
              <a:gd name="f813" fmla="*/ f457 1 f464"/>
              <a:gd name="f814" fmla="*/ f458 1 f464"/>
              <a:gd name="f815" fmla="*/ f457 1 f465"/>
              <a:gd name="f816" fmla="*/ f459 1 f465"/>
              <a:gd name="f817" fmla="*/ f640 1 f464"/>
              <a:gd name="f818" fmla="*/ f641 1 f465"/>
              <a:gd name="f819" fmla="*/ f642 1 f464"/>
              <a:gd name="f820" fmla="*/ f643 1 f464"/>
              <a:gd name="f821" fmla="*/ f644 1 f464"/>
              <a:gd name="f822" fmla="*/ f645 1 f464"/>
              <a:gd name="f823" fmla="*/ f646 1 f464"/>
              <a:gd name="f824" fmla="*/ f647 1 f465"/>
              <a:gd name="f825" fmla="*/ f648 1 f464"/>
              <a:gd name="f826" fmla="*/ f649 1 f465"/>
              <a:gd name="f827" fmla="*/ f650 1 f464"/>
              <a:gd name="f828" fmla="*/ f651 1 f465"/>
              <a:gd name="f829" fmla="*/ f652 1 f464"/>
              <a:gd name="f830" fmla="*/ f653 1 f465"/>
              <a:gd name="f831" fmla="*/ f654 1 f464"/>
              <a:gd name="f832" fmla="*/ f655 1 f465"/>
              <a:gd name="f833" fmla="*/ f656 1 f464"/>
              <a:gd name="f834" fmla="*/ f657 1 f465"/>
              <a:gd name="f835" fmla="*/ f658 1 f464"/>
              <a:gd name="f836" fmla="*/ f659 1 f465"/>
              <a:gd name="f837" fmla="*/ f660 1 f464"/>
              <a:gd name="f838" fmla="*/ f661 1 f465"/>
              <a:gd name="f839" fmla="*/ f662 1 f464"/>
              <a:gd name="f840" fmla="*/ f663 1 f465"/>
              <a:gd name="f841" fmla="*/ f664 1 f464"/>
              <a:gd name="f842" fmla="*/ f665 1 f465"/>
              <a:gd name="f843" fmla="*/ f666 1 f464"/>
              <a:gd name="f844" fmla="*/ f667 1 f465"/>
              <a:gd name="f845" fmla="*/ f668 1 f464"/>
              <a:gd name="f846" fmla="*/ f669 1 f465"/>
              <a:gd name="f847" fmla="*/ f670 1 f464"/>
              <a:gd name="f848" fmla="*/ f671 1 f465"/>
              <a:gd name="f849" fmla="*/ f672 1 f464"/>
              <a:gd name="f850" fmla="*/ f673 1 f465"/>
              <a:gd name="f851" fmla="*/ f674 1 f464"/>
              <a:gd name="f852" fmla="*/ f675 1 f465"/>
              <a:gd name="f853" fmla="*/ f676 1 f464"/>
              <a:gd name="f854" fmla="*/ f677 1 f464"/>
              <a:gd name="f855" fmla="*/ f678 1 f465"/>
              <a:gd name="f856" fmla="*/ f679 1 f464"/>
              <a:gd name="f857" fmla="*/ f680 1 f465"/>
              <a:gd name="f858" fmla="*/ f681 1 f464"/>
              <a:gd name="f859" fmla="*/ f682 1 f465"/>
              <a:gd name="f860" fmla="*/ f683 1 f464"/>
              <a:gd name="f861" fmla="*/ f684 1 f465"/>
              <a:gd name="f862" fmla="*/ f685 1 f464"/>
              <a:gd name="f863" fmla="*/ f686 1 f465"/>
              <a:gd name="f864" fmla="*/ f687 1 f464"/>
              <a:gd name="f865" fmla="*/ f688 1 f465"/>
              <a:gd name="f866" fmla="*/ f689 1 f464"/>
              <a:gd name="f867" fmla="*/ f690 1 f465"/>
              <a:gd name="f868" fmla="*/ f691 1 f464"/>
              <a:gd name="f869" fmla="*/ f692 1 f465"/>
              <a:gd name="f870" fmla="*/ f693 1 f464"/>
              <a:gd name="f871" fmla="*/ f694 1 f465"/>
              <a:gd name="f872" fmla="*/ f695 1 f464"/>
              <a:gd name="f873" fmla="*/ f696 1 f465"/>
              <a:gd name="f874" fmla="*/ f697 1 f464"/>
              <a:gd name="f875" fmla="*/ f698 1 f465"/>
              <a:gd name="f876" fmla="*/ f699 1 f465"/>
              <a:gd name="f877" fmla="*/ f700 1 f464"/>
              <a:gd name="f878" fmla="*/ f701 1 f465"/>
              <a:gd name="f879" fmla="*/ f702 1 f464"/>
              <a:gd name="f880" fmla="*/ f703 1 f465"/>
              <a:gd name="f881" fmla="*/ f704 1 f464"/>
              <a:gd name="f882" fmla="*/ f705 1 f465"/>
              <a:gd name="f883" fmla="*/ f706 1 f464"/>
              <a:gd name="f884" fmla="*/ f707 1 f465"/>
              <a:gd name="f885" fmla="*/ f708 1 f464"/>
              <a:gd name="f886" fmla="*/ f709 1 f465"/>
              <a:gd name="f887" fmla="*/ f710 1 f464"/>
              <a:gd name="f888" fmla="*/ f711 1 f465"/>
              <a:gd name="f889" fmla="*/ f712 1 f464"/>
              <a:gd name="f890" fmla="*/ f713 1 f465"/>
              <a:gd name="f891" fmla="*/ f714 1 f464"/>
              <a:gd name="f892" fmla="*/ f715 1 f465"/>
              <a:gd name="f893" fmla="*/ f716 1 f465"/>
              <a:gd name="f894" fmla="*/ f717 1 f464"/>
              <a:gd name="f895" fmla="*/ f718 1 f465"/>
              <a:gd name="f896" fmla="*/ f719 1 f464"/>
              <a:gd name="f897" fmla="*/ f720 1 f465"/>
              <a:gd name="f898" fmla="*/ f721 1 f464"/>
              <a:gd name="f899" fmla="*/ f722 1 f465"/>
              <a:gd name="f900" fmla="*/ f723 1 f464"/>
              <a:gd name="f901" fmla="*/ f724 1 f465"/>
              <a:gd name="f902" fmla="*/ f725 1 f464"/>
              <a:gd name="f903" fmla="*/ f726 1 f465"/>
              <a:gd name="f904" fmla="*/ f727 1 f464"/>
              <a:gd name="f905" fmla="*/ f728 1 f465"/>
              <a:gd name="f906" fmla="*/ f729 1 f464"/>
              <a:gd name="f907" fmla="*/ f730 1 f465"/>
              <a:gd name="f908" fmla="*/ f731 1 f464"/>
              <a:gd name="f909" fmla="*/ f732 1 f465"/>
              <a:gd name="f910" fmla="*/ f733 1 f464"/>
              <a:gd name="f911" fmla="*/ f734 1 f465"/>
              <a:gd name="f912" fmla="*/ f735 1 f465"/>
              <a:gd name="f913" fmla="*/ f736 1 f464"/>
              <a:gd name="f914" fmla="*/ f737 1 f465"/>
              <a:gd name="f915" fmla="*/ f738 1 f464"/>
              <a:gd name="f916" fmla="*/ f739 1 f465"/>
              <a:gd name="f917" fmla="*/ f740 1 f464"/>
              <a:gd name="f918" fmla="*/ f741 1 f465"/>
              <a:gd name="f919" fmla="*/ f742 1 f464"/>
              <a:gd name="f920" fmla="*/ f743 1 f465"/>
              <a:gd name="f921" fmla="*/ f744 1 f464"/>
              <a:gd name="f922" fmla="*/ f745 1 f465"/>
              <a:gd name="f923" fmla="*/ f746 1 f464"/>
              <a:gd name="f924" fmla="*/ f747 1 f465"/>
              <a:gd name="f925" fmla="*/ f748 1 f464"/>
              <a:gd name="f926" fmla="*/ f749 1 f465"/>
              <a:gd name="f927" fmla="*/ f750 1 f464"/>
              <a:gd name="f928" fmla="*/ f751 1 f465"/>
              <a:gd name="f929" fmla="*/ f752 1 f464"/>
              <a:gd name="f930" fmla="*/ f753 1 f465"/>
              <a:gd name="f931" fmla="*/ f754 1 f464"/>
              <a:gd name="f932" fmla="*/ f755 1 f465"/>
              <a:gd name="f933" fmla="*/ f756 1 f464"/>
              <a:gd name="f934" fmla="*/ f757 1 f465"/>
              <a:gd name="f935" fmla="*/ f758 1 f464"/>
              <a:gd name="f936" fmla="*/ f759 1 f465"/>
              <a:gd name="f937" fmla="*/ f760 1 f464"/>
              <a:gd name="f938" fmla="*/ f761 1 f465"/>
              <a:gd name="f939" fmla="*/ f762 1 f465"/>
              <a:gd name="f940" fmla="*/ f763 1 f464"/>
              <a:gd name="f941" fmla="*/ f764 1 f465"/>
              <a:gd name="f942" fmla="*/ f765 1 f464"/>
              <a:gd name="f943" fmla="*/ f766 1 f465"/>
              <a:gd name="f944" fmla="*/ f767 1 f464"/>
              <a:gd name="f945" fmla="*/ f768 1 f465"/>
              <a:gd name="f946" fmla="*/ f769 1 f464"/>
              <a:gd name="f947" fmla="*/ f770 1 f465"/>
              <a:gd name="f948" fmla="*/ f771 1 f464"/>
              <a:gd name="f949" fmla="*/ f772 1 f465"/>
              <a:gd name="f950" fmla="*/ f773 1 f464"/>
              <a:gd name="f951" fmla="*/ f774 1 f465"/>
              <a:gd name="f952" fmla="*/ f775 1 f465"/>
              <a:gd name="f953" fmla="*/ f776 1 f464"/>
              <a:gd name="f954" fmla="*/ f777 1 f465"/>
              <a:gd name="f955" fmla="*/ f778 1 f464"/>
              <a:gd name="f956" fmla="*/ f779 1 f465"/>
              <a:gd name="f957" fmla="*/ f780 1 f464"/>
              <a:gd name="f958" fmla="*/ f781 1 f465"/>
              <a:gd name="f959" fmla="*/ f782 1 f464"/>
              <a:gd name="f960" fmla="*/ f783 1 f465"/>
              <a:gd name="f961" fmla="*/ f784 1 f464"/>
              <a:gd name="f962" fmla="*/ f785 1 f465"/>
              <a:gd name="f963" fmla="*/ f786 1 f464"/>
              <a:gd name="f964" fmla="*/ f787 1 f465"/>
              <a:gd name="f965" fmla="*/ f788 1 f465"/>
              <a:gd name="f966" fmla="*/ f789 1 f464"/>
              <a:gd name="f967" fmla="*/ f790 1 f465"/>
              <a:gd name="f968" fmla="*/ f791 1 f464"/>
              <a:gd name="f969" fmla="*/ f792 1 f465"/>
              <a:gd name="f970" fmla="*/ f793 1 f464"/>
              <a:gd name="f971" fmla="*/ f794 1 f465"/>
              <a:gd name="f972" fmla="*/ f795 1 f464"/>
              <a:gd name="f973" fmla="*/ f796 1 f465"/>
              <a:gd name="f974" fmla="*/ f797 1 f464"/>
              <a:gd name="f975" fmla="*/ f798 1 f465"/>
              <a:gd name="f976" fmla="*/ f799 1 f464"/>
              <a:gd name="f977" fmla="*/ f800 1 f465"/>
              <a:gd name="f978" fmla="*/ f801 1 f464"/>
              <a:gd name="f979" fmla="*/ f802 1 f465"/>
              <a:gd name="f980" fmla="*/ f803 1 f464"/>
              <a:gd name="f981" fmla="*/ f804 1 f465"/>
              <a:gd name="f982" fmla="*/ f805 1 f464"/>
              <a:gd name="f983" fmla="*/ f806 1 f465"/>
              <a:gd name="f984" fmla="*/ f807 1 f464"/>
              <a:gd name="f985" fmla="*/ f808 1 f465"/>
              <a:gd name="f986" fmla="*/ f809 1 f464"/>
              <a:gd name="f987" fmla="*/ f810 1 f465"/>
              <a:gd name="f988" fmla="*/ f811 1 f464"/>
              <a:gd name="f989" fmla="*/ f812 1 f465"/>
              <a:gd name="f990" fmla="*/ f813 f455 1"/>
              <a:gd name="f991" fmla="*/ f814 f455 1"/>
              <a:gd name="f992" fmla="*/ f816 f456 1"/>
              <a:gd name="f993" fmla="*/ f815 f456 1"/>
              <a:gd name="f994" fmla="*/ f817 f455 1"/>
              <a:gd name="f995" fmla="*/ f818 f456 1"/>
              <a:gd name="f996" fmla="*/ f819 f455 1"/>
              <a:gd name="f997" fmla="*/ f820 f455 1"/>
              <a:gd name="f998" fmla="*/ f821 f455 1"/>
              <a:gd name="f999" fmla="*/ f822 f455 1"/>
              <a:gd name="f1000" fmla="*/ f823 f455 1"/>
              <a:gd name="f1001" fmla="*/ f824 f456 1"/>
              <a:gd name="f1002" fmla="*/ f825 f455 1"/>
              <a:gd name="f1003" fmla="*/ f826 f456 1"/>
              <a:gd name="f1004" fmla="*/ f827 f455 1"/>
              <a:gd name="f1005" fmla="*/ f828 f456 1"/>
              <a:gd name="f1006" fmla="*/ f829 f455 1"/>
              <a:gd name="f1007" fmla="*/ f830 f456 1"/>
              <a:gd name="f1008" fmla="*/ f831 f455 1"/>
              <a:gd name="f1009" fmla="*/ f832 f456 1"/>
              <a:gd name="f1010" fmla="*/ f833 f455 1"/>
              <a:gd name="f1011" fmla="*/ f834 f456 1"/>
              <a:gd name="f1012" fmla="*/ f835 f455 1"/>
              <a:gd name="f1013" fmla="*/ f836 f456 1"/>
              <a:gd name="f1014" fmla="*/ f837 f455 1"/>
              <a:gd name="f1015" fmla="*/ f838 f456 1"/>
              <a:gd name="f1016" fmla="*/ f839 f455 1"/>
              <a:gd name="f1017" fmla="*/ f840 f456 1"/>
              <a:gd name="f1018" fmla="*/ f841 f455 1"/>
              <a:gd name="f1019" fmla="*/ f842 f456 1"/>
              <a:gd name="f1020" fmla="*/ f843 f455 1"/>
              <a:gd name="f1021" fmla="*/ f844 f456 1"/>
              <a:gd name="f1022" fmla="*/ f845 f455 1"/>
              <a:gd name="f1023" fmla="*/ f846 f456 1"/>
              <a:gd name="f1024" fmla="*/ f847 f455 1"/>
              <a:gd name="f1025" fmla="*/ f848 f456 1"/>
              <a:gd name="f1026" fmla="*/ f849 f455 1"/>
              <a:gd name="f1027" fmla="*/ f850 f456 1"/>
              <a:gd name="f1028" fmla="*/ f851 f455 1"/>
              <a:gd name="f1029" fmla="*/ f852 f456 1"/>
              <a:gd name="f1030" fmla="*/ f853 f455 1"/>
              <a:gd name="f1031" fmla="*/ f854 f455 1"/>
              <a:gd name="f1032" fmla="*/ f855 f456 1"/>
              <a:gd name="f1033" fmla="*/ f856 f455 1"/>
              <a:gd name="f1034" fmla="*/ f857 f456 1"/>
              <a:gd name="f1035" fmla="*/ f858 f455 1"/>
              <a:gd name="f1036" fmla="*/ f859 f456 1"/>
              <a:gd name="f1037" fmla="*/ f860 f455 1"/>
              <a:gd name="f1038" fmla="*/ f861 f456 1"/>
              <a:gd name="f1039" fmla="*/ f862 f455 1"/>
              <a:gd name="f1040" fmla="*/ f863 f456 1"/>
              <a:gd name="f1041" fmla="*/ f864 f455 1"/>
              <a:gd name="f1042" fmla="*/ f865 f456 1"/>
              <a:gd name="f1043" fmla="*/ f866 f455 1"/>
              <a:gd name="f1044" fmla="*/ f867 f456 1"/>
              <a:gd name="f1045" fmla="*/ f868 f455 1"/>
              <a:gd name="f1046" fmla="*/ f869 f456 1"/>
              <a:gd name="f1047" fmla="*/ f870 f455 1"/>
              <a:gd name="f1048" fmla="*/ f871 f456 1"/>
              <a:gd name="f1049" fmla="*/ f872 f455 1"/>
              <a:gd name="f1050" fmla="*/ f873 f456 1"/>
              <a:gd name="f1051" fmla="*/ f874 f455 1"/>
              <a:gd name="f1052" fmla="*/ f875 f456 1"/>
              <a:gd name="f1053" fmla="*/ f876 f456 1"/>
              <a:gd name="f1054" fmla="*/ f877 f455 1"/>
              <a:gd name="f1055" fmla="*/ f878 f456 1"/>
              <a:gd name="f1056" fmla="*/ f879 f455 1"/>
              <a:gd name="f1057" fmla="*/ f880 f456 1"/>
              <a:gd name="f1058" fmla="*/ f881 f455 1"/>
              <a:gd name="f1059" fmla="*/ f882 f456 1"/>
              <a:gd name="f1060" fmla="*/ f883 f455 1"/>
              <a:gd name="f1061" fmla="*/ f884 f456 1"/>
              <a:gd name="f1062" fmla="*/ f885 f455 1"/>
              <a:gd name="f1063" fmla="*/ f886 f456 1"/>
              <a:gd name="f1064" fmla="*/ f887 f455 1"/>
              <a:gd name="f1065" fmla="*/ f888 f456 1"/>
              <a:gd name="f1066" fmla="*/ f889 f455 1"/>
              <a:gd name="f1067" fmla="*/ f890 f456 1"/>
              <a:gd name="f1068" fmla="*/ f891 f455 1"/>
              <a:gd name="f1069" fmla="*/ f892 f456 1"/>
              <a:gd name="f1070" fmla="*/ f893 f456 1"/>
              <a:gd name="f1071" fmla="*/ f894 f455 1"/>
              <a:gd name="f1072" fmla="*/ f895 f456 1"/>
              <a:gd name="f1073" fmla="*/ f896 f455 1"/>
              <a:gd name="f1074" fmla="*/ f897 f456 1"/>
              <a:gd name="f1075" fmla="*/ f898 f455 1"/>
              <a:gd name="f1076" fmla="*/ f899 f456 1"/>
              <a:gd name="f1077" fmla="*/ f900 f455 1"/>
              <a:gd name="f1078" fmla="*/ f901 f456 1"/>
              <a:gd name="f1079" fmla="*/ f902 f455 1"/>
              <a:gd name="f1080" fmla="*/ f903 f456 1"/>
              <a:gd name="f1081" fmla="*/ f904 f455 1"/>
              <a:gd name="f1082" fmla="*/ f905 f456 1"/>
              <a:gd name="f1083" fmla="*/ f906 f455 1"/>
              <a:gd name="f1084" fmla="*/ f907 f456 1"/>
              <a:gd name="f1085" fmla="*/ f908 f455 1"/>
              <a:gd name="f1086" fmla="*/ f909 f456 1"/>
              <a:gd name="f1087" fmla="*/ f910 f455 1"/>
              <a:gd name="f1088" fmla="*/ f911 f456 1"/>
              <a:gd name="f1089" fmla="*/ f912 f456 1"/>
              <a:gd name="f1090" fmla="*/ f913 f455 1"/>
              <a:gd name="f1091" fmla="*/ f914 f456 1"/>
              <a:gd name="f1092" fmla="*/ f915 f455 1"/>
              <a:gd name="f1093" fmla="*/ f916 f456 1"/>
              <a:gd name="f1094" fmla="*/ f917 f455 1"/>
              <a:gd name="f1095" fmla="*/ f918 f456 1"/>
              <a:gd name="f1096" fmla="*/ f919 f455 1"/>
              <a:gd name="f1097" fmla="*/ f920 f456 1"/>
              <a:gd name="f1098" fmla="*/ f921 f455 1"/>
              <a:gd name="f1099" fmla="*/ f922 f456 1"/>
              <a:gd name="f1100" fmla="*/ f923 f455 1"/>
              <a:gd name="f1101" fmla="*/ f924 f456 1"/>
              <a:gd name="f1102" fmla="*/ f925 f455 1"/>
              <a:gd name="f1103" fmla="*/ f926 f456 1"/>
              <a:gd name="f1104" fmla="*/ f927 f455 1"/>
              <a:gd name="f1105" fmla="*/ f928 f456 1"/>
              <a:gd name="f1106" fmla="*/ f929 f455 1"/>
              <a:gd name="f1107" fmla="*/ f930 f456 1"/>
              <a:gd name="f1108" fmla="*/ f931 f455 1"/>
              <a:gd name="f1109" fmla="*/ f932 f456 1"/>
              <a:gd name="f1110" fmla="*/ f933 f455 1"/>
              <a:gd name="f1111" fmla="*/ f934 f456 1"/>
              <a:gd name="f1112" fmla="*/ f935 f455 1"/>
              <a:gd name="f1113" fmla="*/ f936 f456 1"/>
              <a:gd name="f1114" fmla="*/ f937 f455 1"/>
              <a:gd name="f1115" fmla="*/ f938 f456 1"/>
              <a:gd name="f1116" fmla="*/ f939 f456 1"/>
              <a:gd name="f1117" fmla="*/ f940 f455 1"/>
              <a:gd name="f1118" fmla="*/ f941 f456 1"/>
              <a:gd name="f1119" fmla="*/ f942 f455 1"/>
              <a:gd name="f1120" fmla="*/ f943 f456 1"/>
              <a:gd name="f1121" fmla="*/ f944 f455 1"/>
              <a:gd name="f1122" fmla="*/ f945 f456 1"/>
              <a:gd name="f1123" fmla="*/ f946 f455 1"/>
              <a:gd name="f1124" fmla="*/ f947 f456 1"/>
              <a:gd name="f1125" fmla="*/ f948 f455 1"/>
              <a:gd name="f1126" fmla="*/ f949 f456 1"/>
              <a:gd name="f1127" fmla="*/ f950 f455 1"/>
              <a:gd name="f1128" fmla="*/ f951 f456 1"/>
              <a:gd name="f1129" fmla="*/ f952 f456 1"/>
              <a:gd name="f1130" fmla="*/ f953 f455 1"/>
              <a:gd name="f1131" fmla="*/ f954 f456 1"/>
              <a:gd name="f1132" fmla="*/ f955 f455 1"/>
              <a:gd name="f1133" fmla="*/ f956 f456 1"/>
              <a:gd name="f1134" fmla="*/ f957 f455 1"/>
              <a:gd name="f1135" fmla="*/ f958 f456 1"/>
              <a:gd name="f1136" fmla="*/ f959 f455 1"/>
              <a:gd name="f1137" fmla="*/ f960 f456 1"/>
              <a:gd name="f1138" fmla="*/ f961 f455 1"/>
              <a:gd name="f1139" fmla="*/ f962 f456 1"/>
              <a:gd name="f1140" fmla="*/ f963 f455 1"/>
              <a:gd name="f1141" fmla="*/ f964 f456 1"/>
              <a:gd name="f1142" fmla="*/ f965 f456 1"/>
              <a:gd name="f1143" fmla="*/ f966 f455 1"/>
              <a:gd name="f1144" fmla="*/ f967 f456 1"/>
              <a:gd name="f1145" fmla="*/ f968 f455 1"/>
              <a:gd name="f1146" fmla="*/ f969 f456 1"/>
              <a:gd name="f1147" fmla="*/ f970 f455 1"/>
              <a:gd name="f1148" fmla="*/ f971 f456 1"/>
              <a:gd name="f1149" fmla="*/ f972 f455 1"/>
              <a:gd name="f1150" fmla="*/ f973 f456 1"/>
              <a:gd name="f1151" fmla="*/ f974 f455 1"/>
              <a:gd name="f1152" fmla="*/ f975 f456 1"/>
              <a:gd name="f1153" fmla="*/ f976 f455 1"/>
              <a:gd name="f1154" fmla="*/ f977 f456 1"/>
              <a:gd name="f1155" fmla="*/ f978 f455 1"/>
              <a:gd name="f1156" fmla="*/ f979 f456 1"/>
              <a:gd name="f1157" fmla="*/ f980 f455 1"/>
              <a:gd name="f1158" fmla="*/ f981 f456 1"/>
              <a:gd name="f1159" fmla="*/ f982 f455 1"/>
              <a:gd name="f1160" fmla="*/ f983 f456 1"/>
              <a:gd name="f1161" fmla="*/ f984 f455 1"/>
              <a:gd name="f1162" fmla="*/ f985 f456 1"/>
              <a:gd name="f1163" fmla="*/ f986 f455 1"/>
              <a:gd name="f1164" fmla="*/ f987 f456 1"/>
              <a:gd name="f1165" fmla="*/ f988 f455 1"/>
              <a:gd name="f1166" fmla="*/ f989 f45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39">
                <a:pos x="f994" y="f995"/>
              </a:cxn>
              <a:cxn ang="f639">
                <a:pos x="f996" y="f995"/>
              </a:cxn>
              <a:cxn ang="f639">
                <a:pos x="f997" y="f995"/>
              </a:cxn>
              <a:cxn ang="f639">
                <a:pos x="f998" y="f995"/>
              </a:cxn>
              <a:cxn ang="f639">
                <a:pos x="f999" y="f995"/>
              </a:cxn>
              <a:cxn ang="f639">
                <a:pos x="f1000" y="f1001"/>
              </a:cxn>
              <a:cxn ang="f639">
                <a:pos x="f1002" y="f1003"/>
              </a:cxn>
              <a:cxn ang="f639">
                <a:pos x="f1004" y="f1005"/>
              </a:cxn>
              <a:cxn ang="f639">
                <a:pos x="f1006" y="f1007"/>
              </a:cxn>
              <a:cxn ang="f639">
                <a:pos x="f1008" y="f1009"/>
              </a:cxn>
              <a:cxn ang="f639">
                <a:pos x="f1010" y="f1011"/>
              </a:cxn>
              <a:cxn ang="f639">
                <a:pos x="f1012" y="f1013"/>
              </a:cxn>
              <a:cxn ang="f639">
                <a:pos x="f1014" y="f1015"/>
              </a:cxn>
              <a:cxn ang="f639">
                <a:pos x="f1016" y="f1017"/>
              </a:cxn>
              <a:cxn ang="f639">
                <a:pos x="f1018" y="f1019"/>
              </a:cxn>
              <a:cxn ang="f639">
                <a:pos x="f1020" y="f1021"/>
              </a:cxn>
              <a:cxn ang="f639">
                <a:pos x="f1022" y="f1023"/>
              </a:cxn>
              <a:cxn ang="f639">
                <a:pos x="f1024" y="f1025"/>
              </a:cxn>
              <a:cxn ang="f639">
                <a:pos x="f1026" y="f1027"/>
              </a:cxn>
              <a:cxn ang="f639">
                <a:pos x="f1028" y="f1029"/>
              </a:cxn>
              <a:cxn ang="f639">
                <a:pos x="f1030" y="f1029"/>
              </a:cxn>
              <a:cxn ang="f639">
                <a:pos x="f1031" y="f1032"/>
              </a:cxn>
              <a:cxn ang="f639">
                <a:pos x="f1033" y="f1034"/>
              </a:cxn>
              <a:cxn ang="f639">
                <a:pos x="f1035" y="f1036"/>
              </a:cxn>
              <a:cxn ang="f639">
                <a:pos x="f1037" y="f1038"/>
              </a:cxn>
              <a:cxn ang="f639">
                <a:pos x="f1039" y="f1040"/>
              </a:cxn>
              <a:cxn ang="f639">
                <a:pos x="f1041" y="f1042"/>
              </a:cxn>
              <a:cxn ang="f639">
                <a:pos x="f1043" y="f1044"/>
              </a:cxn>
              <a:cxn ang="f639">
                <a:pos x="f1045" y="f1046"/>
              </a:cxn>
              <a:cxn ang="f639">
                <a:pos x="f1047" y="f1048"/>
              </a:cxn>
              <a:cxn ang="f639">
                <a:pos x="f1049" y="f1050"/>
              </a:cxn>
              <a:cxn ang="f639">
                <a:pos x="f1051" y="f1052"/>
              </a:cxn>
              <a:cxn ang="f639">
                <a:pos x="f1004" y="f1053"/>
              </a:cxn>
              <a:cxn ang="f639">
                <a:pos x="f1054" y="f1055"/>
              </a:cxn>
              <a:cxn ang="f639">
                <a:pos x="f1056" y="f1057"/>
              </a:cxn>
              <a:cxn ang="f639">
                <a:pos x="f1058" y="f1059"/>
              </a:cxn>
              <a:cxn ang="f639">
                <a:pos x="f1060" y="f1061"/>
              </a:cxn>
              <a:cxn ang="f639">
                <a:pos x="f1062" y="f1063"/>
              </a:cxn>
              <a:cxn ang="f639">
                <a:pos x="f1064" y="f1065"/>
              </a:cxn>
              <a:cxn ang="f639">
                <a:pos x="f1066" y="f1067"/>
              </a:cxn>
              <a:cxn ang="f639">
                <a:pos x="f1068" y="f1069"/>
              </a:cxn>
              <a:cxn ang="f639">
                <a:pos x="f1068" y="f1070"/>
              </a:cxn>
              <a:cxn ang="f639">
                <a:pos x="f1071" y="f1072"/>
              </a:cxn>
              <a:cxn ang="f639">
                <a:pos x="f1073" y="f1074"/>
              </a:cxn>
              <a:cxn ang="f639">
                <a:pos x="f1075" y="f1076"/>
              </a:cxn>
              <a:cxn ang="f639">
                <a:pos x="f1077" y="f1078"/>
              </a:cxn>
              <a:cxn ang="f639">
                <a:pos x="f1079" y="f1080"/>
              </a:cxn>
              <a:cxn ang="f639">
                <a:pos x="f1081" y="f1082"/>
              </a:cxn>
              <a:cxn ang="f639">
                <a:pos x="f1083" y="f1084"/>
              </a:cxn>
              <a:cxn ang="f639">
                <a:pos x="f1085" y="f1086"/>
              </a:cxn>
              <a:cxn ang="f639">
                <a:pos x="f1012" y="f1086"/>
              </a:cxn>
              <a:cxn ang="f639">
                <a:pos x="f1087" y="f1088"/>
              </a:cxn>
              <a:cxn ang="f639">
                <a:pos x="f1002" y="f1089"/>
              </a:cxn>
              <a:cxn ang="f639">
                <a:pos x="f1090" y="f1091"/>
              </a:cxn>
              <a:cxn ang="f639">
                <a:pos x="f1092" y="f1093"/>
              </a:cxn>
              <a:cxn ang="f639">
                <a:pos x="f1094" y="f1095"/>
              </a:cxn>
              <a:cxn ang="f639">
                <a:pos x="f1096" y="f1097"/>
              </a:cxn>
              <a:cxn ang="f639">
                <a:pos x="f1098" y="f1099"/>
              </a:cxn>
              <a:cxn ang="f639">
                <a:pos x="f1100" y="f1101"/>
              </a:cxn>
              <a:cxn ang="f639">
                <a:pos x="f1102" y="f1103"/>
              </a:cxn>
              <a:cxn ang="f639">
                <a:pos x="f1104" y="f1105"/>
              </a:cxn>
              <a:cxn ang="f639">
                <a:pos x="f1106" y="f1107"/>
              </a:cxn>
              <a:cxn ang="f639">
                <a:pos x="f1108" y="f1109"/>
              </a:cxn>
              <a:cxn ang="f639">
                <a:pos x="f1110" y="f1111"/>
              </a:cxn>
              <a:cxn ang="f639">
                <a:pos x="f1112" y="f1113"/>
              </a:cxn>
              <a:cxn ang="f639">
                <a:pos x="f1114" y="f1115"/>
              </a:cxn>
              <a:cxn ang="f639">
                <a:pos x="f1079" y="f1116"/>
              </a:cxn>
              <a:cxn ang="f639">
                <a:pos x="f1117" y="f1118"/>
              </a:cxn>
              <a:cxn ang="f639">
                <a:pos x="f1119" y="f1120"/>
              </a:cxn>
              <a:cxn ang="f639">
                <a:pos x="f1121" y="f1122"/>
              </a:cxn>
              <a:cxn ang="f639">
                <a:pos x="f1123" y="f1124"/>
              </a:cxn>
              <a:cxn ang="f639">
                <a:pos x="f1125" y="f1126"/>
              </a:cxn>
              <a:cxn ang="f639">
                <a:pos x="f1127" y="f1128"/>
              </a:cxn>
              <a:cxn ang="f639">
                <a:pos x="f1037" y="f1129"/>
              </a:cxn>
              <a:cxn ang="f639">
                <a:pos x="f1130" y="f1131"/>
              </a:cxn>
              <a:cxn ang="f639">
                <a:pos x="f1132" y="f1133"/>
              </a:cxn>
              <a:cxn ang="f639">
                <a:pos x="f1134" y="f1135"/>
              </a:cxn>
              <a:cxn ang="f639">
                <a:pos x="f1136" y="f1137"/>
              </a:cxn>
              <a:cxn ang="f639">
                <a:pos x="f1138" y="f1139"/>
              </a:cxn>
              <a:cxn ang="f639">
                <a:pos x="f1140" y="f1141"/>
              </a:cxn>
              <a:cxn ang="f639">
                <a:pos x="f1020" y="f1142"/>
              </a:cxn>
              <a:cxn ang="f639">
                <a:pos x="f1143" y="f1144"/>
              </a:cxn>
              <a:cxn ang="f639">
                <a:pos x="f1145" y="f1146"/>
              </a:cxn>
              <a:cxn ang="f639">
                <a:pos x="f1147" y="f1148"/>
              </a:cxn>
              <a:cxn ang="f639">
                <a:pos x="f1149" y="f1150"/>
              </a:cxn>
              <a:cxn ang="f639">
                <a:pos x="f1151" y="f1152"/>
              </a:cxn>
              <a:cxn ang="f639">
                <a:pos x="f1153" y="f1154"/>
              </a:cxn>
              <a:cxn ang="f639">
                <a:pos x="f1155" y="f1156"/>
              </a:cxn>
              <a:cxn ang="f639">
                <a:pos x="f1157" y="f1158"/>
              </a:cxn>
              <a:cxn ang="f639">
                <a:pos x="f1159" y="f1160"/>
              </a:cxn>
              <a:cxn ang="f639">
                <a:pos x="f1161" y="f1162"/>
              </a:cxn>
              <a:cxn ang="f639">
                <a:pos x="f1163" y="f1164"/>
              </a:cxn>
              <a:cxn ang="f639">
                <a:pos x="f1165" y="f1166"/>
              </a:cxn>
              <a:cxn ang="f639">
                <a:pos x="f998" y="f1166"/>
              </a:cxn>
              <a:cxn ang="f639">
                <a:pos x="f997" y="f1166"/>
              </a:cxn>
              <a:cxn ang="f639">
                <a:pos x="f996" y="f1166"/>
              </a:cxn>
              <a:cxn ang="f639">
                <a:pos x="f994" y="f1166"/>
              </a:cxn>
            </a:cxnLst>
            <a:rect l="f990" t="f993" r="f991" b="f992"/>
            <a:pathLst>
              <a:path w="6244272" h="6858000">
                <a:moveTo>
                  <a:pt x="f5" y="f5"/>
                </a:moveTo>
                <a:lnTo>
                  <a:pt x="f8" y="f5"/>
                </a:lnTo>
                <a:lnTo>
                  <a:pt x="f9" y="f5"/>
                </a:lnTo>
                <a:lnTo>
                  <a:pt x="f10" y="f5"/>
                </a:lnTo>
                <a:lnTo>
                  <a:pt x="f11" y="f5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17"/>
                  <a:pt x="f27" y="f28"/>
                </a:cubicBezTo>
                <a:cubicBezTo>
                  <a:pt x="f29" y="f30"/>
                  <a:pt x="f31" y="f30"/>
                  <a:pt x="f32" y="f33"/>
                </a:cubicBezTo>
                <a:cubicBezTo>
                  <a:pt x="f34" y="f35"/>
                  <a:pt x="f36" y="f19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24" y="f51"/>
                  <a:pt x="f26" y="f52"/>
                  <a:pt x="f53" y="f54"/>
                </a:cubicBezTo>
                <a:cubicBezTo>
                  <a:pt x="f37" y="f55"/>
                  <a:pt x="f56" y="f57"/>
                  <a:pt x="f58" y="f59"/>
                </a:cubicBezTo>
                <a:cubicBezTo>
                  <a:pt x="f60" y="f61"/>
                  <a:pt x="f27" y="f62"/>
                  <a:pt x="f34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1"/>
                </a:cubicBezTo>
                <a:cubicBezTo>
                  <a:pt x="f75" y="f76"/>
                  <a:pt x="f77" y="f78"/>
                  <a:pt x="f77" y="f79"/>
                </a:cubicBezTo>
                <a:cubicBezTo>
                  <a:pt x="f80" y="f81"/>
                  <a:pt x="f74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66" y="f93"/>
                  <a:pt x="f94" y="f90"/>
                </a:cubicBez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cubicBezTo>
                  <a:pt x="f125" y="f126"/>
                  <a:pt x="f127" y="f128"/>
                  <a:pt x="f129" y="f130"/>
                </a:cubicBezTo>
                <a:cubicBezTo>
                  <a:pt x="f131" y="f132"/>
                  <a:pt x="f133" y="f134"/>
                  <a:pt x="f135" y="f136"/>
                </a:cubicBezTo>
                <a:cubicBezTo>
                  <a:pt x="f137" y="f138"/>
                  <a:pt x="f139" y="f140"/>
                  <a:pt x="f70" y="f141"/>
                </a:cubicBezTo>
                <a:cubicBezTo>
                  <a:pt x="f87" y="f142"/>
                  <a:pt x="f11" y="f143"/>
                  <a:pt x="f144" y="f145"/>
                </a:cubicBezTo>
                <a:cubicBezTo>
                  <a:pt x="f146" y="f147"/>
                  <a:pt x="f148" y="f149"/>
                  <a:pt x="f150" y="f151"/>
                </a:cubicBezTo>
                <a:cubicBezTo>
                  <a:pt x="f152" y="f153"/>
                  <a:pt x="f43" y="f154"/>
                  <a:pt x="f155" y="f156"/>
                </a:cubicBezTo>
                <a:cubicBezTo>
                  <a:pt x="f157" y="f158"/>
                  <a:pt x="f159" y="f151"/>
                  <a:pt x="f27" y="f160"/>
                </a:cubicBezTo>
                <a:cubicBezTo>
                  <a:pt x="f161" y="f162"/>
                  <a:pt x="f163" y="f164"/>
                  <a:pt x="f165" y="f164"/>
                </a:cubicBezTo>
                <a:cubicBezTo>
                  <a:pt x="f166" y="f164"/>
                  <a:pt x="f167" y="f168"/>
                  <a:pt x="f169" y="f170"/>
                </a:cubicBezTo>
                <a:cubicBezTo>
                  <a:pt x="f171" y="f170"/>
                  <a:pt x="f172" y="f173"/>
                  <a:pt x="f172" y="f174"/>
                </a:cubicBezTo>
                <a:cubicBezTo>
                  <a:pt x="f172" y="f175"/>
                  <a:pt x="f176" y="f177"/>
                  <a:pt x="f178" y="f179"/>
                </a:cubicBezTo>
                <a:cubicBezTo>
                  <a:pt x="f180" y="f181"/>
                  <a:pt x="f182" y="f174"/>
                  <a:pt x="f47" y="f183"/>
                </a:cubicBezTo>
                <a:cubicBezTo>
                  <a:pt x="f180" y="f184"/>
                  <a:pt x="f185" y="f186"/>
                  <a:pt x="f187" y="f188"/>
                </a:cubicBezTo>
                <a:cubicBezTo>
                  <a:pt x="f187" y="f189"/>
                  <a:pt x="f190" y="f191"/>
                  <a:pt x="f192" y="f193"/>
                </a:cubicBezTo>
                <a:cubicBezTo>
                  <a:pt x="f194" y="f195"/>
                  <a:pt x="f196" y="f197"/>
                  <a:pt x="f198" y="f199"/>
                </a:cubicBezTo>
                <a:cubicBezTo>
                  <a:pt x="f198" y="f200"/>
                  <a:pt x="f198" y="f201"/>
                  <a:pt x="f198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49" y="f211"/>
                  <a:pt x="f212" y="f213"/>
                </a:cubicBezTo>
                <a:cubicBezTo>
                  <a:pt x="f214" y="f215"/>
                  <a:pt x="f216" y="f217"/>
                  <a:pt x="f218" y="f219"/>
                </a:cubicBezTo>
                <a:cubicBezTo>
                  <a:pt x="f150" y="f220"/>
                  <a:pt x="f221" y="f199"/>
                  <a:pt x="f222" y="f223"/>
                </a:cubicBezTo>
                <a:cubicBezTo>
                  <a:pt x="f224" y="f225"/>
                  <a:pt x="f226" y="f227"/>
                  <a:pt x="f228" y="f229"/>
                </a:cubicBezTo>
                <a:cubicBezTo>
                  <a:pt x="f230" y="f231"/>
                  <a:pt x="f232" y="f233"/>
                  <a:pt x="f234" y="f235"/>
                </a:cubicBezTo>
                <a:cubicBezTo>
                  <a:pt x="f87" y="f220"/>
                  <a:pt x="f236" y="f237"/>
                  <a:pt x="f159" y="f238"/>
                </a:cubicBezTo>
                <a:cubicBezTo>
                  <a:pt x="f11" y="f239"/>
                  <a:pt x="f240" y="f241"/>
                  <a:pt x="f242" y="f243"/>
                </a:cubicBezTo>
                <a:cubicBezTo>
                  <a:pt x="f244" y="f245"/>
                  <a:pt x="f246" y="f247"/>
                  <a:pt x="f49" y="f243"/>
                </a:cubicBezTo>
                <a:cubicBezTo>
                  <a:pt x="f248" y="f249"/>
                  <a:pt x="f185" y="f250"/>
                  <a:pt x="f171" y="f251"/>
                </a:cubicBezTo>
                <a:cubicBezTo>
                  <a:pt x="f252" y="f253"/>
                  <a:pt x="f254" y="f255"/>
                  <a:pt x="f22" y="f256"/>
                </a:cubicBezTo>
                <a:cubicBezTo>
                  <a:pt x="f257" y="f258"/>
                  <a:pt x="f259" y="f251"/>
                  <a:pt x="f259" y="f260"/>
                </a:cubicBezTo>
                <a:cubicBezTo>
                  <a:pt x="f261" y="f262"/>
                  <a:pt x="f263" y="f264"/>
                  <a:pt x="f236" y="f264"/>
                </a:cubicBezTo>
                <a:cubicBezTo>
                  <a:pt x="f265" y="f264"/>
                  <a:pt x="f266" y="f267"/>
                  <a:pt x="f268" y="f269"/>
                </a:cubicBezTo>
                <a:cubicBezTo>
                  <a:pt x="f75" y="f270"/>
                  <a:pt x="f271" y="f267"/>
                  <a:pt x="f272" y="f273"/>
                </a:cubicBez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1"/>
                  <a:pt x="f283" y="f281"/>
                </a:cubicBezTo>
                <a:cubicBezTo>
                  <a:pt x="f284" y="f285"/>
                  <a:pt x="f286" y="f287"/>
                  <a:pt x="f286" y="f288"/>
                </a:cubicBezTo>
                <a:cubicBezTo>
                  <a:pt x="f289" y="f290"/>
                  <a:pt x="f291" y="f292"/>
                  <a:pt x="f293" y="f290"/>
                </a:cubicBezTo>
                <a:cubicBezTo>
                  <a:pt x="f294" y="f295"/>
                  <a:pt x="f296" y="f297"/>
                  <a:pt x="f298" y="f299"/>
                </a:cubicBezTo>
                <a:cubicBezTo>
                  <a:pt x="f101" y="f300"/>
                  <a:pt x="f301" y="f302"/>
                  <a:pt x="f303" y="f304"/>
                </a:cubicBezTo>
                <a:cubicBezTo>
                  <a:pt x="f305" y="f306"/>
                  <a:pt x="f307" y="f308"/>
                  <a:pt x="f309" y="f310"/>
                </a:cubicBezTo>
                <a:cubicBezTo>
                  <a:pt x="f311" y="f312"/>
                  <a:pt x="f105" y="f313"/>
                  <a:pt x="f314" y="f315"/>
                </a:cubicBezTo>
                <a:cubicBezTo>
                  <a:pt x="f101" y="f316"/>
                  <a:pt x="f284" y="f317"/>
                  <a:pt x="f318" y="f319"/>
                </a:cubicBezTo>
                <a:cubicBezTo>
                  <a:pt x="f320" y="f321"/>
                  <a:pt x="f322" y="f323"/>
                  <a:pt x="f228" y="f324"/>
                </a:cubicBezTo>
                <a:cubicBezTo>
                  <a:pt x="f325" y="f326"/>
                  <a:pt x="f327" y="f328"/>
                  <a:pt x="f329" y="f330"/>
                </a:cubicBezTo>
                <a:cubicBezTo>
                  <a:pt x="f331" y="f332"/>
                  <a:pt x="f309" y="f333"/>
                  <a:pt x="f334" y="f335"/>
                </a:cubicBezTo>
                <a:cubicBezTo>
                  <a:pt x="f336" y="f337"/>
                  <a:pt x="f334" y="f338"/>
                  <a:pt x="f339" y="f340"/>
                </a:cubicBezTo>
                <a:cubicBezTo>
                  <a:pt x="f341" y="f342"/>
                  <a:pt x="f343" y="f344"/>
                  <a:pt x="f345" y="f346"/>
                </a:cubicBezTo>
                <a:cubicBezTo>
                  <a:pt x="f347" y="f348"/>
                  <a:pt x="f349" y="f350"/>
                  <a:pt x="f331" y="f351"/>
                </a:cubicBezTo>
                <a:cubicBezTo>
                  <a:pt x="f289" y="f351"/>
                  <a:pt x="f352" y="f351"/>
                  <a:pt x="f353" y="f354"/>
                </a:cubicBezTo>
                <a:cubicBezTo>
                  <a:pt x="f355" y="f356"/>
                  <a:pt x="f357" y="f358"/>
                  <a:pt x="f117" y="f359"/>
                </a:cubicBezTo>
                <a:cubicBezTo>
                  <a:pt x="f360" y="f361"/>
                  <a:pt x="f345" y="f362"/>
                  <a:pt x="f363" y="f364"/>
                </a:cubicBezTo>
                <a:cubicBezTo>
                  <a:pt x="f365" y="f366"/>
                  <a:pt x="f367" y="f368"/>
                  <a:pt x="f369" y="f370"/>
                </a:cubicBezTo>
                <a:cubicBezTo>
                  <a:pt x="f371" y="f372"/>
                  <a:pt x="f373" y="f374"/>
                  <a:pt x="f375" y="f376"/>
                </a:cubicBezTo>
                <a:cubicBezTo>
                  <a:pt x="f377" y="f378"/>
                  <a:pt x="f379" y="f380"/>
                  <a:pt x="f381" y="f382"/>
                </a:cubicBezTo>
                <a:cubicBezTo>
                  <a:pt x="f383" y="f384"/>
                  <a:pt x="f385" y="f386"/>
                  <a:pt x="f387" y="f388"/>
                </a:cubicBezTo>
                <a:cubicBezTo>
                  <a:pt x="f389" y="f390"/>
                  <a:pt x="f391" y="f392"/>
                  <a:pt x="f393" y="f394"/>
                </a:cubicBezTo>
                <a:cubicBezTo>
                  <a:pt x="f271" y="f395"/>
                  <a:pt x="f396" y="f397"/>
                  <a:pt x="f68" y="f398"/>
                </a:cubicBezTo>
                <a:cubicBezTo>
                  <a:pt x="f68" y="f398"/>
                  <a:pt x="f399" y="f400"/>
                  <a:pt x="f401" y="f402"/>
                </a:cubicBezTo>
                <a:cubicBezTo>
                  <a:pt x="f403" y="f404"/>
                  <a:pt x="f405" y="f406"/>
                  <a:pt x="f407" y="f408"/>
                </a:cubicBezTo>
                <a:cubicBezTo>
                  <a:pt x="f405" y="f409"/>
                  <a:pt x="f137" y="f410"/>
                  <a:pt x="f411" y="f412"/>
                </a:cubicBezTo>
                <a:cubicBezTo>
                  <a:pt x="f89" y="f413"/>
                  <a:pt x="f414" y="f415"/>
                  <a:pt x="f416" y="f417"/>
                </a:cubicBezTo>
                <a:cubicBezTo>
                  <a:pt x="f261" y="f418"/>
                  <a:pt x="f419" y="f420"/>
                  <a:pt x="f29" y="f421"/>
                </a:cubicBezTo>
                <a:cubicBezTo>
                  <a:pt x="f422" y="f423"/>
                  <a:pt x="f72" y="f424"/>
                  <a:pt x="f425" y="f426"/>
                </a:cubicBezTo>
                <a:cubicBezTo>
                  <a:pt x="f427" y="f413"/>
                  <a:pt x="f428" y="f429"/>
                  <a:pt x="f430" y="f431"/>
                </a:cubicBezTo>
                <a:cubicBezTo>
                  <a:pt x="f232" y="f432"/>
                  <a:pt x="f72" y="f433"/>
                  <a:pt x="f85" y="f434"/>
                </a:cubicBezTo>
                <a:cubicBezTo>
                  <a:pt x="f265" y="f435"/>
                  <a:pt x="f32" y="f436"/>
                  <a:pt x="f437" y="f438"/>
                </a:cubicBezTo>
                <a:cubicBezTo>
                  <a:pt x="f41" y="f439"/>
                  <a:pt x="f440" y="f436"/>
                  <a:pt x="f441" y="f442"/>
                </a:cubicBez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7"/>
                </a:cubicBezTo>
                <a:lnTo>
                  <a:pt x="f10" y="f7"/>
                </a:lnTo>
                <a:lnTo>
                  <a:pt x="f9" y="f7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ctrTitle"/>
          </p:nvPr>
        </p:nvSpPr>
        <p:spPr>
          <a:xfrm>
            <a:off x="658212" y="1691644"/>
            <a:ext cx="3992700" cy="841772"/>
          </a:xfrm>
        </p:spPr>
        <p:txBody>
          <a:bodyPr anchorCtr="0"/>
          <a:lstStyle/>
          <a:p>
            <a:r>
              <a:rPr lang="ru-RU" dirty="0" err="1" smtClean="0"/>
              <a:t>Экоурок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Subtitle 2"/>
          <p:cNvSpPr txBox="1">
            <a:spLocks noGrp="1"/>
          </p:cNvSpPr>
          <p:nvPr>
            <p:ph type="subTitle" idx="1"/>
          </p:nvPr>
        </p:nvSpPr>
        <p:spPr>
          <a:xfrm>
            <a:off x="479376" y="2924944"/>
            <a:ext cx="4536504" cy="1800200"/>
          </a:xfrm>
        </p:spPr>
        <p:txBody>
          <a:bodyPr anchorCtr="0"/>
          <a:lstStyle/>
          <a:p>
            <a:r>
              <a:rPr lang="ru-RU" sz="2000" dirty="0" smtClean="0"/>
              <a:t>ФОРМИРОВАНИЕ ЭКОЛОГИЧЕСКОГО МЫШЛЕНИЯ НА ПРИМЕРЕ ЕВРОПЕЙСКОЙ КЛАССИЧЕСКОЙ МУЗЫКИ</a:t>
            </a:r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7000" y="594014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Евсеева И.С, учитель музыки МАОУ «Лицей № 82 г. Челябинска»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72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3601613" cy="759615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7"/>
          <p:cNvSpPr txBox="1">
            <a:spLocks noGrp="1"/>
          </p:cNvSpPr>
          <p:nvPr>
            <p:ph idx="1"/>
          </p:nvPr>
        </p:nvSpPr>
        <p:spPr>
          <a:xfrm>
            <a:off x="479376" y="1376772"/>
            <a:ext cx="5472608" cy="4104456"/>
          </a:xfrm>
        </p:spPr>
        <p:txBody>
          <a:bodyPr/>
          <a:lstStyle/>
          <a:p>
            <a:pPr lvl="1"/>
            <a:r>
              <a:rPr lang="ru-RU" sz="2400" dirty="0"/>
              <a:t>П</a:t>
            </a:r>
            <a:r>
              <a:rPr lang="ru-RU" sz="2400" dirty="0" smtClean="0"/>
              <a:t>роанализировать значение европейской классической музыки в жизни и культуре в контексте экологии.</a:t>
            </a:r>
          </a:p>
          <a:p>
            <a:pPr lvl="1"/>
            <a:r>
              <a:rPr lang="ru-RU" sz="2400" dirty="0" smtClean="0"/>
              <a:t>Провести параллели между музыкальными произведениями и экологическими темами</a:t>
            </a:r>
          </a:p>
          <a:p>
            <a:pPr lvl="1"/>
            <a:r>
              <a:rPr lang="ru-RU" sz="2400" dirty="0" smtClean="0"/>
              <a:t>Создать мини-проект, отражающий взаимосвязь классической музыки и охраны природы</a:t>
            </a:r>
          </a:p>
          <a:p>
            <a:endParaRPr lang="ru-RU" sz="2800" dirty="0"/>
          </a:p>
        </p:txBody>
      </p:sp>
      <p:pic>
        <p:nvPicPr>
          <p:cNvPr id="5" name="Объект 3" descr="Picture background"/>
          <p:cNvPicPr>
            <a:picLocks noChangeAspect="1"/>
          </p:cNvPicPr>
          <p:nvPr/>
        </p:nvPicPr>
        <p:blipFill>
          <a:blip r:embed="rId2"/>
          <a:srcRect l="27682" r="14280" b="-1"/>
          <a:stretch>
            <a:fillRect/>
          </a:stretch>
        </p:blipFill>
        <p:spPr>
          <a:xfrm>
            <a:off x="6229212" y="9"/>
            <a:ext cx="5962784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365128"/>
            <a:ext cx="5251316" cy="2559815"/>
          </a:xfrm>
        </p:spPr>
        <p:txBody>
          <a:bodyPr/>
          <a:lstStyle/>
          <a:p>
            <a:pPr algn="r"/>
            <a:r>
              <a:rPr lang="ru-RU" sz="2800" b="0" dirty="0" smtClean="0"/>
              <a:t>Музыка выражает то, что нельзя выразить словами и то, о чем нельзя молчать. — </a:t>
            </a:r>
            <a:r>
              <a:rPr lang="ru-RU" sz="2800" b="0" i="1" dirty="0" smtClean="0"/>
              <a:t>Виктор Гюго</a:t>
            </a:r>
            <a:endParaRPr lang="ru-RU" sz="2800" b="0" i="1" dirty="0"/>
          </a:p>
        </p:txBody>
      </p:sp>
      <p:pic>
        <p:nvPicPr>
          <p:cNvPr id="5" name="Объект 3" descr="Picture background"/>
          <p:cNvPicPr>
            <a:picLocks noChangeAspect="1"/>
          </p:cNvPicPr>
          <p:nvPr/>
        </p:nvPicPr>
        <p:blipFill>
          <a:blip r:embed="rId2"/>
          <a:srcRect l="23924" r="18038" b="-1"/>
          <a:stretch>
            <a:fillRect/>
          </a:stretch>
        </p:blipFill>
        <p:spPr>
          <a:xfrm>
            <a:off x="6229212" y="9"/>
            <a:ext cx="596278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1384" y="3140968"/>
            <a:ext cx="5251316" cy="25598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3600" b="1" i="0" u="none" strike="noStrike" kern="1200" cap="none" spc="0" baseline="0">
                <a:solidFill>
                  <a:srgbClr val="000000"/>
                </a:solidFill>
                <a:uFillTx/>
                <a:latin typeface="Neue Haas Grotesk Text Pro"/>
              </a:defRPr>
            </a:lvl1pPr>
          </a:lstStyle>
          <a:p>
            <a:pPr algn="r"/>
            <a:r>
              <a:rPr lang="ru-RU" sz="2800" b="0" dirty="0" smtClean="0"/>
              <a:t>Понимание природы, гуманное, бережное отношение к ней – один из элементов нравственности, частица мировоззрения. — </a:t>
            </a:r>
          </a:p>
          <a:p>
            <a:pPr algn="r"/>
            <a:r>
              <a:rPr lang="ru-RU" sz="2800" b="0" i="1" dirty="0" smtClean="0"/>
              <a:t>К. Паустовский</a:t>
            </a:r>
            <a:endParaRPr lang="ru-RU" sz="20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81010" y="3752853"/>
            <a:ext cx="3290889" cy="2452685"/>
          </a:xfrm>
        </p:spPr>
        <p:txBody>
          <a:bodyPr anchor="ctr"/>
          <a:lstStyle/>
          <a:p>
            <a:r>
              <a:rPr lang="ru-RU" dirty="0" smtClean="0"/>
              <a:t>Вопрос для обсуждения :</a:t>
            </a:r>
            <a:endParaRPr lang="ru-RU" dirty="0"/>
          </a:p>
        </p:txBody>
      </p:sp>
      <p:pic>
        <p:nvPicPr>
          <p:cNvPr id="3" name="Объект 3" descr="Picture background"/>
          <p:cNvPicPr>
            <a:picLocks noChangeAspect="1"/>
          </p:cNvPicPr>
          <p:nvPr/>
        </p:nvPicPr>
        <p:blipFill>
          <a:blip r:embed="rId2"/>
          <a:srcRect t="18949" b="4964"/>
          <a:stretch>
            <a:fillRect/>
          </a:stretch>
        </p:blipFill>
        <p:spPr>
          <a:xfrm>
            <a:off x="18" y="9"/>
            <a:ext cx="12191978" cy="37105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7"/>
          <p:cNvSpPr txBox="1">
            <a:spLocks noGrp="1"/>
          </p:cNvSpPr>
          <p:nvPr>
            <p:ph idx="1"/>
          </p:nvPr>
        </p:nvSpPr>
        <p:spPr>
          <a:xfrm>
            <a:off x="4223792" y="4077072"/>
            <a:ext cx="7485415" cy="245268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3600" dirty="0" smtClean="0"/>
              <a:t>Как музыка может отражать и формировать наше восприятие природы?</a:t>
            </a:r>
            <a:endParaRPr lang="ru-RU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9" y="548640"/>
            <a:ext cx="4763272" cy="1132255"/>
          </a:xfrm>
        </p:spPr>
        <p:txBody>
          <a:bodyPr/>
          <a:lstStyle/>
          <a:p>
            <a:r>
              <a:rPr lang="ru-RU" dirty="0" smtClean="0"/>
              <a:t>Понятие «классической музыки»</a:t>
            </a:r>
            <a:endParaRPr lang="ru-RU" dirty="0"/>
          </a:p>
        </p:txBody>
      </p:sp>
      <p:pic>
        <p:nvPicPr>
          <p:cNvPr id="4" name="Рисунок 3" descr="Изображение выглядит как зарисовка, рисунок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7443" r="26160" b="18116"/>
          <a:stretch/>
        </p:blipFill>
        <p:spPr>
          <a:xfrm>
            <a:off x="5116752" y="-27142"/>
            <a:ext cx="7075248" cy="2770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2648" y="2743199"/>
            <a:ext cx="10653582" cy="97383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От латинского «</a:t>
            </a:r>
            <a:r>
              <a:rPr lang="ru-RU" sz="2400" b="1" dirty="0" err="1" smtClean="0"/>
              <a:t>classicus</a:t>
            </a:r>
            <a:r>
              <a:rPr lang="ru-RU" sz="2400" b="1" dirty="0" smtClean="0"/>
              <a:t>»  – совершенный, образцовый, первоклассный.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1384" y="3789040"/>
            <a:ext cx="11521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С точки зрения терминологии понятие очень размытое. В общепринятом понимании, классической называют музыку, выдержавшую проверку временем и оставшуюся популярной на протяжении многих лет после момента своего создания.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574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532238"/>
            <a:ext cx="5627367" cy="1132255"/>
          </a:xfrm>
        </p:spPr>
        <p:txBody>
          <a:bodyPr/>
          <a:lstStyle/>
          <a:p>
            <a:r>
              <a:rPr lang="ru-RU" dirty="0" smtClean="0"/>
              <a:t>Европейская классическая музыка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2654119"/>
            <a:ext cx="10653582" cy="3799217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/>
              <a:t>Некоторые периоды развития классической музыки:</a:t>
            </a:r>
            <a:br>
              <a:rPr lang="ru-RU" sz="2800" b="1" dirty="0" smtClean="0"/>
            </a:br>
            <a:endParaRPr lang="ru-RU" sz="2800" b="1" dirty="0" smtClean="0"/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/>
              <a:t>Барокко</a:t>
            </a:r>
            <a:endParaRPr lang="ru-RU" sz="3200" b="1" dirty="0"/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/>
              <a:t>Классицизм</a:t>
            </a:r>
            <a:endParaRPr lang="ru-RU" sz="3200" b="1" dirty="0"/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/>
              <a:t>Романтизм</a:t>
            </a:r>
            <a:endParaRPr lang="ru-RU" sz="3200" b="1" dirty="0"/>
          </a:p>
        </p:txBody>
      </p:sp>
      <p:pic>
        <p:nvPicPr>
          <p:cNvPr id="4" name="Рисунок 3" descr="Изображение выглядит как зарисовка, рисунок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7443" r="26160" b="19841"/>
          <a:stretch/>
        </p:blipFill>
        <p:spPr>
          <a:xfrm>
            <a:off x="5116752" y="-27142"/>
            <a:ext cx="7075248" cy="271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56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5251316" cy="1807302"/>
          </a:xfrm>
        </p:spPr>
        <p:txBody>
          <a:bodyPr/>
          <a:lstStyle/>
          <a:p>
            <a:pPr lvl="0"/>
            <a:r>
              <a:rPr lang="ru-RU"/>
              <a:t>Барокко </a:t>
            </a:r>
          </a:p>
        </p:txBody>
      </p:sp>
      <p:sp>
        <p:nvSpPr>
          <p:cNvPr id="4" name="Content Placeholder 7"/>
          <p:cNvSpPr txBox="1">
            <a:spLocks noGrp="1"/>
          </p:cNvSpPr>
          <p:nvPr>
            <p:ph idx="1"/>
          </p:nvPr>
        </p:nvSpPr>
        <p:spPr>
          <a:xfrm>
            <a:off x="623392" y="1412776"/>
            <a:ext cx="4906440" cy="469217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О</a:t>
            </a:r>
            <a:r>
              <a:rPr lang="ru-RU" sz="2400" dirty="0" smtClean="0"/>
              <a:t>тличается усиленным развитием и усложнением музыкальных форм, введением новых жанров и полифонии. В этот период опера достигает своего зенита, а творчество таких мастеров, как Иоганн Себастьян Бах, Антонио Вивальди и Георг Фридрих Гендель, завоевывает мировую известность.</a:t>
            </a:r>
            <a:endParaRPr lang="ru-RU" sz="2400" dirty="0"/>
          </a:p>
        </p:txBody>
      </p:sp>
      <p:pic>
        <p:nvPicPr>
          <p:cNvPr id="5" name="Объект 3" descr="Picture background"/>
          <p:cNvPicPr>
            <a:picLocks noChangeAspect="1"/>
          </p:cNvPicPr>
          <p:nvPr/>
        </p:nvPicPr>
        <p:blipFill>
          <a:blip r:embed="rId2"/>
          <a:srcRect l="11315" r="23475"/>
          <a:stretch>
            <a:fillRect/>
          </a:stretch>
        </p:blipFill>
        <p:spPr>
          <a:xfrm>
            <a:off x="6229212" y="9"/>
            <a:ext cx="596278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927648" y="106985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Страна – Италия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5251316" cy="1807302"/>
          </a:xfrm>
        </p:spPr>
        <p:txBody>
          <a:bodyPr/>
          <a:lstStyle/>
          <a:p>
            <a:pPr lvl="0"/>
            <a:r>
              <a:rPr lang="ru-RU"/>
              <a:t>Классицизм </a:t>
            </a:r>
          </a:p>
        </p:txBody>
      </p:sp>
      <p:sp>
        <p:nvSpPr>
          <p:cNvPr id="4" name="Content Placeholder 7"/>
          <p:cNvSpPr txBox="1">
            <a:spLocks noGrp="1"/>
          </p:cNvSpPr>
          <p:nvPr>
            <p:ph idx="1"/>
          </p:nvPr>
        </p:nvSpPr>
        <p:spPr>
          <a:xfrm>
            <a:off x="839416" y="1916832"/>
            <a:ext cx="4619621" cy="384366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Символизирует время, когда венская музыкальная школа достигает пика своего развития благодаря гению таких композиторов, как Моцарт, Гайдн и Бетховен.</a:t>
            </a:r>
            <a:endParaRPr lang="ru-RU" sz="2400" dirty="0"/>
          </a:p>
        </p:txBody>
      </p:sp>
      <p:pic>
        <p:nvPicPr>
          <p:cNvPr id="5" name="Объект 3" descr="Клод Лоррен - Клеопатра высаживается в Тарсе"/>
          <p:cNvPicPr>
            <a:picLocks noChangeAspect="1"/>
          </p:cNvPicPr>
          <p:nvPr/>
        </p:nvPicPr>
        <p:blipFill>
          <a:blip r:embed="rId2"/>
          <a:srcRect l="27724" r="4673" b="-2"/>
          <a:stretch>
            <a:fillRect/>
          </a:stretch>
        </p:blipFill>
        <p:spPr>
          <a:xfrm>
            <a:off x="6229212" y="9"/>
            <a:ext cx="596278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711624" y="141277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Страна - Франция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Neue Haas Grotesk Text Pro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5251316" cy="1807302"/>
          </a:xfrm>
        </p:spPr>
        <p:txBody>
          <a:bodyPr/>
          <a:lstStyle/>
          <a:p>
            <a:pPr lvl="0"/>
            <a:r>
              <a:rPr lang="ru-RU"/>
              <a:t>Романтизм </a:t>
            </a:r>
          </a:p>
        </p:txBody>
      </p:sp>
      <p:sp>
        <p:nvSpPr>
          <p:cNvPr id="4" name="Content Placeholder 8"/>
          <p:cNvSpPr txBox="1">
            <a:spLocks noGrp="1"/>
          </p:cNvSpPr>
          <p:nvPr>
            <p:ph idx="1"/>
          </p:nvPr>
        </p:nvSpPr>
        <p:spPr>
          <a:xfrm>
            <a:off x="767408" y="1988840"/>
            <a:ext cx="4619621" cy="384366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Музыка эпохи романтизма стала личной, поскольку композиторы начали выражать свои чувства и эмоции с использованием нетрадиционных гармоний, инструментов и огромных оркестров.</a:t>
            </a:r>
            <a:endParaRPr lang="ru-RU" sz="2400" dirty="0"/>
          </a:p>
        </p:txBody>
      </p:sp>
      <p:pic>
        <p:nvPicPr>
          <p:cNvPr id="5" name="Объект 4" descr="Picture background"/>
          <p:cNvPicPr>
            <a:picLocks noChangeAspect="1"/>
          </p:cNvPicPr>
          <p:nvPr/>
        </p:nvPicPr>
        <p:blipFill>
          <a:blip r:embed="rId2"/>
          <a:srcRect l="11723" r="24805" b="-1"/>
          <a:stretch>
            <a:fillRect/>
          </a:stretch>
        </p:blipFill>
        <p:spPr>
          <a:xfrm>
            <a:off x="6229212" y="8"/>
            <a:ext cx="5962784" cy="68579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711624" y="141277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Страна - Германия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nillaVTI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964</TotalTime>
  <Words>340</Words>
  <Application>Microsoft Office PowerPoint</Application>
  <PresentationFormat>Произвольный</PresentationFormat>
  <Paragraphs>41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VanillaVTI</vt:lpstr>
      <vt:lpstr>Экоурок </vt:lpstr>
      <vt:lpstr>ЗАДАЧИ </vt:lpstr>
      <vt:lpstr>Музыка выражает то, что нельзя выразить словами и то, о чем нельзя молчать. — Виктор Гюго</vt:lpstr>
      <vt:lpstr>Вопрос для обсуждения :</vt:lpstr>
      <vt:lpstr>Понятие «классической музыки»</vt:lpstr>
      <vt:lpstr>Европейская классическая музыка</vt:lpstr>
      <vt:lpstr>Барокко </vt:lpstr>
      <vt:lpstr>Классицизм </vt:lpstr>
      <vt:lpstr>Романтизм </vt:lpstr>
      <vt:lpstr>Презентация PowerPoint</vt:lpstr>
      <vt:lpstr>Творческая работа</vt:lpstr>
      <vt:lpstr>Представление работ</vt:lpstr>
      <vt:lpstr>Презентация PowerPoint</vt:lpstr>
      <vt:lpstr>Рефлексия </vt:lpstr>
      <vt:lpstr>Экоурок </vt:lpstr>
      <vt:lpstr>Экоурок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Евсеева Ирина Сергеевна</dc:creator>
  <cp:lastModifiedBy>AMD</cp:lastModifiedBy>
  <cp:revision>88</cp:revision>
  <dcterms:created xsi:type="dcterms:W3CDTF">2024-09-23T12:03:52Z</dcterms:created>
  <dcterms:modified xsi:type="dcterms:W3CDTF">2024-09-29T04:47:04Z</dcterms:modified>
</cp:coreProperties>
</file>