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17"/>
  </p:notesMasterIdLst>
  <p:sldIdLst>
    <p:sldId id="256" r:id="rId3"/>
    <p:sldId id="312" r:id="rId4"/>
    <p:sldId id="314" r:id="rId5"/>
    <p:sldId id="315" r:id="rId6"/>
    <p:sldId id="316" r:id="rId7"/>
    <p:sldId id="306" r:id="rId8"/>
    <p:sldId id="305" r:id="rId9"/>
    <p:sldId id="307" r:id="rId10"/>
    <p:sldId id="308" r:id="rId11"/>
    <p:sldId id="309" r:id="rId12"/>
    <p:sldId id="310" r:id="rId13"/>
    <p:sldId id="313" r:id="rId14"/>
    <p:sldId id="285" r:id="rId15"/>
    <p:sldId id="29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jwsBvown9XA751gaWbFuB3X971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59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8322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370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06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176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 slide layout">
  <p:cSld name="3_Agenda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7D53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97D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5" r:id="rId3"/>
    <p:sldLayoutId id="2147483669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"/>
          <p:cNvGrpSpPr/>
          <p:nvPr/>
        </p:nvGrpSpPr>
        <p:grpSpPr>
          <a:xfrm>
            <a:off x="3018866" y="8645"/>
            <a:ext cx="5811098" cy="5235190"/>
            <a:chOff x="3050590" y="26923"/>
            <a:chExt cx="5811098" cy="5235190"/>
          </a:xfrm>
        </p:grpSpPr>
        <p:sp>
          <p:nvSpPr>
            <p:cNvPr id="98" name="Google Shape;98;p1">
              <a:hlinkClick r:id="rId3"/>
            </p:cNvPr>
            <p:cNvSpPr txBox="1"/>
            <p:nvPr/>
          </p:nvSpPr>
          <p:spPr>
            <a:xfrm>
              <a:off x="3050590" y="26923"/>
              <a:ext cx="5720157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dirty="0" smtClean="0">
                  <a:solidFill>
                    <a:srgbClr val="287D53"/>
                  </a:solidFill>
                </a:rPr>
                <a:t>МАОУ «Лицей № 82 г. Челябинска»</a:t>
              </a:r>
              <a:endParaRPr sz="2400" b="1" dirty="0">
                <a:solidFill>
                  <a:srgbClr val="287D53"/>
                </a:solidFill>
              </a:endParaRPr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3484748" y="2089637"/>
              <a:ext cx="5376940" cy="175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400" b="1" dirty="0" smtClean="0">
                  <a:solidFill>
                    <a:srgbClr val="287D53"/>
                  </a:solidFill>
                </a:rPr>
                <a:t>Экологическое путешествие</a:t>
              </a:r>
              <a:endParaRPr sz="4800" b="1" i="0" u="none" strike="noStrike" cap="none" dirty="0">
                <a:solidFill>
                  <a:srgbClr val="287D53"/>
                </a:solidFill>
                <a:sym typeface="Arial"/>
              </a:endParaRPr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3484747" y="4595176"/>
              <a:ext cx="5286000" cy="666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67" dirty="0" smtClean="0">
                  <a:solidFill>
                    <a:srgbClr val="287D53"/>
                  </a:solidFill>
                </a:rPr>
                <a:t>Составитель</a:t>
              </a:r>
              <a:r>
                <a:rPr lang="ru-RU" sz="1867" dirty="0" smtClean="0">
                  <a:solidFill>
                    <a:srgbClr val="287D53"/>
                  </a:solidFill>
                </a:rPr>
                <a:t>: </a:t>
              </a:r>
              <a:r>
                <a:rPr lang="ru-RU" sz="1867" dirty="0" err="1" smtClean="0">
                  <a:solidFill>
                    <a:srgbClr val="287D53"/>
                  </a:solidFill>
                </a:rPr>
                <a:t>Буравцова</a:t>
              </a:r>
              <a:r>
                <a:rPr lang="ru-RU" sz="1867" dirty="0" smtClean="0">
                  <a:solidFill>
                    <a:srgbClr val="287D53"/>
                  </a:solidFill>
                </a:rPr>
                <a:t> Ксения Валерьевна, учитель информатики</a:t>
              </a:r>
              <a:endParaRPr sz="1867" u="none" strike="noStrike" cap="none" dirty="0">
                <a:solidFill>
                  <a:srgbClr val="287D5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98;p1">
            <a:hlinkClick r:id="rId3"/>
          </p:cNvPr>
          <p:cNvSpPr txBox="1"/>
          <p:nvPr/>
        </p:nvSpPr>
        <p:spPr>
          <a:xfrm>
            <a:off x="3453024" y="6173918"/>
            <a:ext cx="528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287D53"/>
                </a:solidFill>
              </a:rPr>
              <a:t>Челябинск, 2024 г.</a:t>
            </a:r>
            <a:endParaRPr sz="2400" b="1" dirty="0">
              <a:solidFill>
                <a:srgbClr val="287D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0329" y="662782"/>
            <a:ext cx="11573197" cy="724247"/>
          </a:xfrm>
        </p:spPr>
        <p:txBody>
          <a:bodyPr/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Задания к кроссворду по теме «Экология» 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вопросы по горизонтали):</a:t>
            </a: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796" t="6472" r="3930"/>
          <a:stretch/>
        </p:blipFill>
        <p:spPr>
          <a:xfrm>
            <a:off x="63892" y="1285429"/>
            <a:ext cx="5142827" cy="4025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38618" y="1285429"/>
            <a:ext cx="666865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600" dirty="0" smtClean="0">
                <a:solidFill>
                  <a:srgbClr val="333333"/>
                </a:solidFill>
                <a:latin typeface="IBM Plex Sans"/>
              </a:rPr>
              <a:t>Жилище</a:t>
            </a:r>
            <a:r>
              <a:rPr lang="ru-RU" sz="2600" dirty="0">
                <a:solidFill>
                  <a:srgbClr val="333333"/>
                </a:solidFill>
                <a:latin typeface="IBM Plex Sans"/>
              </a:rPr>
              <a:t>, дом, имущество на древнегреческом языке.</a:t>
            </a:r>
          </a:p>
          <a:p>
            <a:pPr>
              <a:buFont typeface="+mj-lt"/>
              <a:buAutoNum type="arabicPeriod"/>
            </a:pPr>
            <a:r>
              <a:rPr lang="ru-RU" sz="2600" dirty="0">
                <a:solidFill>
                  <a:srgbClr val="333333"/>
                </a:solidFill>
                <a:latin typeface="IBM Plex Sans"/>
              </a:rPr>
              <a:t>Открытая озеленённая территория для отдыха.</a:t>
            </a:r>
          </a:p>
          <a:p>
            <a:pPr>
              <a:buFont typeface="+mj-lt"/>
              <a:buAutoNum type="arabicPeriod"/>
            </a:pPr>
            <a:r>
              <a:rPr lang="ru-RU" sz="2600" dirty="0">
                <a:solidFill>
                  <a:srgbClr val="333333"/>
                </a:solidFill>
                <a:latin typeface="IBM Plex Sans"/>
              </a:rPr>
              <a:t>Экологическая ….</a:t>
            </a:r>
          </a:p>
          <a:p>
            <a:pPr>
              <a:buFont typeface="+mj-lt"/>
              <a:buAutoNum type="arabicPeriod"/>
            </a:pPr>
            <a:r>
              <a:rPr lang="ru-RU" sz="2600" dirty="0">
                <a:solidFill>
                  <a:srgbClr val="333333"/>
                </a:solidFill>
                <a:latin typeface="IBM Plex Sans"/>
              </a:rPr>
              <a:t>Самое всеядное существо планеты.</a:t>
            </a:r>
          </a:p>
          <a:p>
            <a:pPr>
              <a:buFont typeface="+mj-lt"/>
              <a:buAutoNum type="arabicPeriod"/>
            </a:pPr>
            <a:r>
              <a:rPr lang="ru-RU" sz="2600" dirty="0">
                <a:solidFill>
                  <a:srgbClr val="333333"/>
                </a:solidFill>
                <a:latin typeface="IBM Plex Sans"/>
              </a:rPr>
              <a:t>Баланс.</a:t>
            </a:r>
          </a:p>
          <a:p>
            <a:pPr>
              <a:buFont typeface="+mj-lt"/>
              <a:buAutoNum type="arabicPeriod"/>
            </a:pPr>
            <a:r>
              <a:rPr lang="ru-RU" sz="2600" dirty="0">
                <a:solidFill>
                  <a:srgbClr val="333333"/>
                </a:solidFill>
                <a:latin typeface="IBM Plex Sans"/>
              </a:rPr>
              <a:t>Состояние вещества с очень слабыми связями между составляющими его частицами, а также их большой подвижностью.</a:t>
            </a:r>
          </a:p>
          <a:p>
            <a:pPr>
              <a:buFont typeface="+mj-lt"/>
              <a:buAutoNum type="arabicPeriod"/>
            </a:pPr>
            <a:r>
              <a:rPr lang="ru-RU" sz="2600" dirty="0">
                <a:solidFill>
                  <a:srgbClr val="333333"/>
                </a:solidFill>
                <a:latin typeface="IBM Plex Sans"/>
              </a:rPr>
              <a:t>Окружающая флора и фауна.</a:t>
            </a:r>
          </a:p>
          <a:p>
            <a:pPr>
              <a:buFont typeface="+mj-lt"/>
              <a:buAutoNum type="arabicPeriod"/>
            </a:pPr>
            <a:r>
              <a:rPr lang="ru-RU" sz="2600" dirty="0">
                <a:solidFill>
                  <a:srgbClr val="333333"/>
                </a:solidFill>
                <a:latin typeface="IBM Plex Sans"/>
              </a:rPr>
              <a:t>Отношение общности, соединения или согласованности.</a:t>
            </a:r>
          </a:p>
        </p:txBody>
      </p:sp>
    </p:spTree>
    <p:extLst>
      <p:ext uri="{BB962C8B-B14F-4D97-AF65-F5344CB8AC3E}">
        <p14:creationId xmlns:p14="http://schemas.microsoft.com/office/powerpoint/2010/main" val="3694310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50" y="1540757"/>
            <a:ext cx="6312341" cy="45644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82616" y="602780"/>
            <a:ext cx="62215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37A76F">
                    <a:lumMod val="75000"/>
                  </a:srgbClr>
                </a:solidFill>
                <a:latin typeface="+mj-lt"/>
              </a:rPr>
              <a:t>Ответы </a:t>
            </a:r>
            <a:r>
              <a:rPr lang="ru-RU" sz="4400" b="1" dirty="0">
                <a:solidFill>
                  <a:srgbClr val="37A76F">
                    <a:lumMod val="75000"/>
                  </a:srgbClr>
                </a:solidFill>
                <a:latin typeface="+mj-lt"/>
              </a:rPr>
              <a:t>к кроссворду</a:t>
            </a:r>
            <a:endParaRPr lang="en-US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9402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"Природоохранные знаки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endParaRPr lang="en-US" dirty="0"/>
          </a:p>
        </p:txBody>
      </p:sp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68" y="1431491"/>
            <a:ext cx="768091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48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29"/>
          <p:cNvSpPr/>
          <p:nvPr/>
        </p:nvSpPr>
        <p:spPr>
          <a:xfrm>
            <a:off x="237461" y="212652"/>
            <a:ext cx="11717079" cy="6432698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0259" y="436571"/>
            <a:ext cx="8993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Подведение итогов игры</a:t>
            </a:r>
            <a:endParaRPr lang="ru-RU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43"/>
          <p:cNvSpPr txBox="1"/>
          <p:nvPr/>
        </p:nvSpPr>
        <p:spPr>
          <a:xfrm>
            <a:off x="1" y="2944996"/>
            <a:ext cx="1219199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rgbClr val="297D53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6000" b="1" dirty="0">
              <a:solidFill>
                <a:srgbClr val="297D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7961" y="731975"/>
            <a:ext cx="6816439" cy="54531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6502" y="642396"/>
            <a:ext cx="66284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М</a:t>
            </a:r>
          </a:p>
          <a:p>
            <a:pPr algn="ctr"/>
            <a:r>
              <a:rPr lang="ru-RU" sz="36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У</a:t>
            </a:r>
          </a:p>
          <a:p>
            <a:pPr algn="ctr"/>
            <a:r>
              <a:rPr lang="ru-RU" sz="36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Л</a:t>
            </a:r>
          </a:p>
          <a:p>
            <a:pPr algn="ctr"/>
            <a:r>
              <a:rPr lang="ru-RU" sz="36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Ь</a:t>
            </a:r>
          </a:p>
          <a:p>
            <a:pPr algn="ctr"/>
            <a:r>
              <a:rPr lang="ru-RU" sz="36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Т</a:t>
            </a:r>
          </a:p>
          <a:p>
            <a:pPr algn="ctr"/>
            <a:r>
              <a:rPr lang="ru-RU" sz="36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Ф</a:t>
            </a:r>
          </a:p>
          <a:p>
            <a:pPr algn="ctr"/>
            <a:r>
              <a:rPr lang="ru-RU" sz="36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И</a:t>
            </a:r>
          </a:p>
          <a:p>
            <a:pPr algn="ctr"/>
            <a:r>
              <a:rPr lang="ru-RU" sz="36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ЛЬ</a:t>
            </a:r>
          </a:p>
          <a:p>
            <a:pPr algn="ctr"/>
            <a:r>
              <a:rPr lang="ru-RU" sz="3600" b="1" dirty="0">
                <a:ln/>
                <a:solidFill>
                  <a:schemeClr val="accent3">
                    <a:lumMod val="75000"/>
                  </a:schemeClr>
                </a:solidFill>
              </a:rPr>
              <a:t>М</a:t>
            </a:r>
            <a:endParaRPr lang="ru-RU" sz="3600" b="1" cap="none" spc="0" dirty="0" smtClean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34400" y="2222167"/>
            <a:ext cx="3140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Montserrat"/>
              </a:rPr>
              <a:t>Нет ничего более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Montserrat"/>
            </a:endParaRP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tserrat"/>
              </a:rPr>
              <a:t>упорядоченного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Montserrat"/>
              </a:rPr>
              <a:t>,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Montserrat"/>
            </a:endParaRP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tserrat"/>
              </a:rPr>
              <a:t>чем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Montserrat"/>
              </a:rPr>
              <a:t>природа.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Montserrat"/>
            </a:endParaRPr>
          </a:p>
          <a:p>
            <a:pPr algn="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tserrat"/>
              </a:rPr>
              <a:t>Цицерон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Montserrat"/>
              </a:rPr>
              <a:t>.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3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237909"/>
            <a:ext cx="11573197" cy="724247"/>
          </a:xfrm>
        </p:spPr>
        <p:txBody>
          <a:bodyPr/>
          <a:lstStyle/>
          <a:p>
            <a:r>
              <a:rPr lang="ru-RU" b="1" i="1" dirty="0" smtClean="0"/>
              <a:t>Приветствие</a:t>
            </a:r>
            <a:r>
              <a:rPr lang="ru-RU" dirty="0" smtClean="0"/>
              <a:t> </a:t>
            </a:r>
            <a:r>
              <a:rPr lang="ru-RU" b="1" i="1" dirty="0" smtClean="0"/>
              <a:t>команд</a:t>
            </a:r>
            <a:endParaRPr lang="ru-RU" b="1" i="1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8" y="1179229"/>
            <a:ext cx="12127345" cy="567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2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89328" y="0"/>
            <a:ext cx="11573197" cy="724247"/>
          </a:xfrm>
        </p:spPr>
        <p:txBody>
          <a:bodyPr/>
          <a:lstStyle/>
          <a:p>
            <a:r>
              <a:rPr lang="ru-RU" b="1" dirty="0" smtClean="0"/>
              <a:t>Конкурс </a:t>
            </a:r>
            <a:r>
              <a:rPr lang="ru-RU" b="1" dirty="0"/>
              <a:t>«Найди меня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9328" y="1656278"/>
            <a:ext cx="57819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 Казалось, всё вокруг в огне – 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Такой уж сон приснился мне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 Козе братишка шлет привет: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«Сестричка, жду тебя я на обед!» 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 Цап лягушка комара!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Вот и кончилась игра! 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4.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 Мокро так, что нет уж сил!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Сколько ж дождь воды налил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?!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71292" y="2243805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5.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 Дамы шьют иголками 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Очень-очень колкими. 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6.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 Купил моток отличной нитки.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Теперь сижу и шью ботинки. 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7.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 Масло несвежее ел я вчера – 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Вот от чего болит голова! 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8.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 Астра успешно в саду зацвела.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Как же сильно был рад я тогда.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37528" y="72374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Гд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нот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ы – там и птицы! –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Так думают лисицы. (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Енот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88870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3637" y="1384986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4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Лось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Зебра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Цапля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4.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Крот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Мышь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6.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Кот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7.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Слон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8.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Страус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8689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Отгадайте ребус</a:t>
            </a:r>
            <a:endParaRPr lang="en-US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99" y="1406812"/>
            <a:ext cx="9417056" cy="5104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42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5587" y="2967335"/>
            <a:ext cx="88756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5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Природа – наш друг</a:t>
            </a:r>
            <a:endParaRPr lang="ru-RU" sz="6000" b="1" cap="none" spc="50" dirty="0">
              <a:ln w="0"/>
              <a:solidFill>
                <a:schemeClr val="accent3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264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 smtClean="0"/>
              <a:t>Квест</a:t>
            </a:r>
            <a:endParaRPr lang="en-US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90618" y="1233447"/>
            <a:ext cx="8386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/>
            </a:r>
            <a:br>
              <a:rPr lang="en-US" sz="2800" dirty="0">
                <a:latin typeface="+mj-lt"/>
              </a:rPr>
            </a:br>
            <a:r>
              <a:rPr lang="en-US" sz="3600" u="sng" dirty="0">
                <a:solidFill>
                  <a:srgbClr val="006666"/>
                </a:solidFill>
                <a:latin typeface="+mj-lt"/>
              </a:rPr>
              <a:t>https://joyteka.com/100699842</a:t>
            </a:r>
            <a:endParaRPr lang="en-US" sz="3600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14" y="2572904"/>
            <a:ext cx="3469986" cy="346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7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36" y="1440874"/>
            <a:ext cx="5033882" cy="46336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79276" y="1097550"/>
            <a:ext cx="3993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Кроссворд</a:t>
            </a:r>
            <a:endParaRPr lang="ru-RU" sz="6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353156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28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628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151</Words>
  <Application>Microsoft Office PowerPoint</Application>
  <PresentationFormat>Широкоэкранный</PresentationFormat>
  <Paragraphs>43</Paragraphs>
  <Slides>14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IBM Plex Sans</vt:lpstr>
      <vt:lpstr>Montserrat</vt:lpstr>
      <vt:lpstr>Times New Roman</vt:lpstr>
      <vt:lpstr>Cover and End Slide Master</vt:lpstr>
      <vt:lpstr>Contents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Allppt.com</dc:creator>
  <cp:lastModifiedBy>Татьяна</cp:lastModifiedBy>
  <cp:revision>27</cp:revision>
  <dcterms:created xsi:type="dcterms:W3CDTF">2020-01-20T05:08:25Z</dcterms:created>
  <dcterms:modified xsi:type="dcterms:W3CDTF">2024-11-17T08:30:29Z</dcterms:modified>
</cp:coreProperties>
</file>