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2" r:id="rId3"/>
    <p:sldId id="257" r:id="rId4"/>
    <p:sldId id="259" r:id="rId5"/>
    <p:sldId id="258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9" r:id="rId14"/>
    <p:sldId id="271" r:id="rId15"/>
    <p:sldId id="270" r:id="rId16"/>
    <p:sldId id="273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2" d="100"/>
          <a:sy n="62" d="100"/>
        </p:scale>
        <p:origin x="-1396" y="-6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24.08.2023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24.08.2023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24.08.2023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24.08.2023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24.08.2023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24.08.2023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24.08.2023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24.08.2023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24.08.2023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24.08.2023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24.08.2023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24.08.2023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7" Type="http://schemas.openxmlformats.org/officeDocument/2006/relationships/image" Target="../media/image33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jpeg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5576" y="476672"/>
            <a:ext cx="7772400" cy="2259682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«Сбережём планету»</a:t>
            </a:r>
            <a:br>
              <a:rPr lang="ru-RU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(листая страницы экологического журнала)</a:t>
            </a:r>
            <a:endParaRPr lang="ru-RU" b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483768" y="4869160"/>
            <a:ext cx="6400800" cy="1752600"/>
          </a:xfrm>
        </p:spPr>
        <p:txBody>
          <a:bodyPr>
            <a:normAutofit/>
          </a:bodyPr>
          <a:lstStyle/>
          <a:p>
            <a:pPr algn="r"/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Проводят ученики 4 класса </a:t>
            </a:r>
          </a:p>
          <a:p>
            <a:pPr algn="r"/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для учеников 2-х классов</a:t>
            </a:r>
          </a:p>
          <a:p>
            <a:pPr algn="r"/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МАОУ «Лицей№82 г. Челябинска»</a:t>
            </a:r>
            <a:endParaRPr lang="ru-RU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2681270"/>
            <a:ext cx="3993305" cy="30086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501150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>
              <a:spcAft>
                <a:spcPts val="0"/>
              </a:spcAft>
            </a:pPr>
            <a:r>
              <a:rPr lang="ru-RU" b="1" dirty="0" smtClean="0">
                <a:solidFill>
                  <a:srgbClr val="00B050"/>
                </a:solidFill>
                <a:latin typeface="Times New Roman"/>
                <a:ea typeface="Times New Roman"/>
              </a:rPr>
              <a:t>Страница пятая</a:t>
            </a:r>
            <a:br>
              <a:rPr lang="ru-RU" b="1" dirty="0" smtClean="0">
                <a:solidFill>
                  <a:srgbClr val="00B050"/>
                </a:solidFill>
                <a:latin typeface="Times New Roman"/>
                <a:ea typeface="Times New Roman"/>
              </a:rPr>
            </a:br>
            <a:r>
              <a:rPr lang="ru-RU" b="1" dirty="0" smtClean="0">
                <a:solidFill>
                  <a:srgbClr val="181818"/>
                </a:solidFill>
                <a:latin typeface="Times New Roman"/>
                <a:ea typeface="Times New Roman"/>
              </a:rPr>
              <a:t> </a:t>
            </a:r>
            <a:r>
              <a:rPr lang="ru-RU" b="1" dirty="0">
                <a:solidFill>
                  <a:srgbClr val="FF0000"/>
                </a:solidFill>
                <a:latin typeface="Times New Roman"/>
                <a:ea typeface="Times New Roman"/>
              </a:rPr>
              <a:t>«Чёрное море в опасности»</a:t>
            </a:r>
            <a:r>
              <a:rPr lang="ru-RU" sz="3200" dirty="0">
                <a:solidFill>
                  <a:srgbClr val="FF0000"/>
                </a:solidFill>
                <a:latin typeface="Times New Roman"/>
                <a:ea typeface="Times New Roman"/>
              </a:rPr>
              <a:t/>
            </a:r>
            <a:br>
              <a:rPr lang="ru-RU" sz="3200" dirty="0">
                <a:solidFill>
                  <a:srgbClr val="FF0000"/>
                </a:solidFill>
                <a:latin typeface="Times New Roman"/>
                <a:ea typeface="Times New Roman"/>
              </a:rPr>
            </a:b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1229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5193" y="1600200"/>
            <a:ext cx="8053613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08008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Страница шестая</a:t>
            </a:r>
            <a:br>
              <a:rPr lang="ru-RU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«Что в мешке»</a:t>
            </a: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1412776"/>
            <a:ext cx="6043389" cy="46855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Объект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43265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484784"/>
            <a:ext cx="2863850" cy="254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412776"/>
            <a:ext cx="3782732" cy="23642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4005064"/>
            <a:ext cx="3528392" cy="26442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4129074"/>
            <a:ext cx="2396208" cy="23962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867769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Подводим итоги!</a:t>
            </a:r>
            <a:endParaRPr lang="ru-RU" b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80449762"/>
              </p:ext>
            </p:extLst>
          </p:nvPr>
        </p:nvGraphicFramePr>
        <p:xfrm>
          <a:off x="539552" y="2636912"/>
          <a:ext cx="8229600" cy="2595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57400"/>
                <a:gridCol w="2057400"/>
                <a:gridCol w="2057400"/>
                <a:gridCol w="2057400"/>
              </a:tblGrid>
              <a:tr h="370840">
                <a:tc>
                  <a:txBody>
                    <a:bodyPr/>
                    <a:lstStyle/>
                    <a:p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Страницы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1 ряд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2 ряд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3 ряд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b="1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b="1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b="1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b="1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b="1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b="1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b="1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b="1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b="1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276894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Диплом юного эколога</a:t>
            </a:r>
            <a:endParaRPr lang="ru-RU" b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10" t="21168" r="63407" b="17087"/>
          <a:stretch/>
        </p:blipFill>
        <p:spPr bwMode="auto">
          <a:xfrm>
            <a:off x="2771800" y="1484784"/>
            <a:ext cx="3528392" cy="48470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4026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8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Молодцы!</a:t>
            </a:r>
            <a:endParaRPr lang="ru-RU" sz="8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3046554"/>
            <a:ext cx="4176098" cy="35714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01496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0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Фотоотчёт</a:t>
            </a:r>
            <a:endParaRPr lang="ru-RU" sz="6000" b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Users\79049\Desktop\Camera\IMG_20220126_133446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484784"/>
            <a:ext cx="2873292" cy="21549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79049\Desktop\Camera\IMG_20220215_152716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872" y="1556792"/>
            <a:ext cx="2760307" cy="20702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79049\Desktop\Camera\IMG_20220216_132819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199" y="1556793"/>
            <a:ext cx="2760307" cy="20702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79049\Desktop\Camera\IMG_20220420_133152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4149079"/>
            <a:ext cx="2969902" cy="22274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C:\Users\79049\Desktop\Camera\IMG_20230420_165016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55843" y="4108254"/>
            <a:ext cx="3024336" cy="22682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C:\Users\79049\Desktop\Camera\IMG_20230420_170524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8247" y="4149079"/>
            <a:ext cx="2885949" cy="21644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93223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331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2956" y="1556792"/>
            <a:ext cx="7291451" cy="46467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358215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«Читаем» и соревнуемся!</a:t>
            </a:r>
            <a:endParaRPr lang="ru-RU" b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971436039"/>
              </p:ext>
            </p:extLst>
          </p:nvPr>
        </p:nvGraphicFramePr>
        <p:xfrm>
          <a:off x="539552" y="2636912"/>
          <a:ext cx="8229600" cy="2595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57400"/>
                <a:gridCol w="2057400"/>
                <a:gridCol w="2057400"/>
                <a:gridCol w="2057400"/>
              </a:tblGrid>
              <a:tr h="370840">
                <a:tc>
                  <a:txBody>
                    <a:bodyPr/>
                    <a:lstStyle/>
                    <a:p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Страницы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1 ряд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2 ряд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3 ряд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b="1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b="1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b="1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b="1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b="1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b="1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b="1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b="1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b="1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921639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000" b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Страница первая</a:t>
            </a:r>
            <a:br>
              <a:rPr lang="ru-RU" sz="4000" b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Рубрика «Угадай, кто я?»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4" y="1711447"/>
            <a:ext cx="4680520" cy="46805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373711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Страница первая</a:t>
            </a:r>
            <a:br>
              <a:rPr lang="ru-RU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Рубрика «Угадай, кто я?»</a:t>
            </a: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628801"/>
            <a:ext cx="2592288" cy="19442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4" y="1628800"/>
            <a:ext cx="2597019" cy="19477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192" y="1625965"/>
            <a:ext cx="1872208" cy="18722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4077072"/>
            <a:ext cx="2783127" cy="18554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872" y="4110170"/>
            <a:ext cx="2762923" cy="18424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91599" y="4107193"/>
            <a:ext cx="2715573" cy="16474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103261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Экологическая справка</a:t>
            </a:r>
            <a:endParaRPr lang="ru-RU" b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4857403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2400" smtClean="0">
                <a:latin typeface="Times New Roman" pitchFamily="18" charset="0"/>
                <a:cs typeface="Times New Roman" pitchFamily="18" charset="0"/>
              </a:rPr>
              <a:t>	В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1958 году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 Китае решили истребить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всех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воробьев. Было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уничтожено около миллиарда этих птиц.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За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это время (с 1958 по 1961 гг.) около 30 миллионов китайцев скончались от голода. А этот период ученые назвали Великим китайским голодом. </a:t>
            </a: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85833" y="3573016"/>
            <a:ext cx="3496932" cy="29523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3284984"/>
            <a:ext cx="2513856" cy="18476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94674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0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Страница вторая</a:t>
            </a:r>
            <a:br>
              <a:rPr lang="ru-RU" sz="40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«В чём проблема?! Чем опасна?»</a:t>
            </a:r>
            <a:endParaRPr lang="ru-RU" dirty="0"/>
          </a:p>
        </p:txBody>
      </p:sp>
      <p:pic>
        <p:nvPicPr>
          <p:cNvPr id="102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844824"/>
            <a:ext cx="2823278" cy="18527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848" y="1844824"/>
            <a:ext cx="2625080" cy="19294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5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1913876"/>
            <a:ext cx="2520280" cy="20363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6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4498322"/>
            <a:ext cx="2625548" cy="2020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7" name="Picture 7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7871" y="4653136"/>
            <a:ext cx="2765646" cy="17285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8" name="Picture 8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43" t="4434" r="2952" b="3880"/>
          <a:stretch/>
        </p:blipFill>
        <p:spPr bwMode="auto">
          <a:xfrm>
            <a:off x="6246688" y="4356243"/>
            <a:ext cx="2640458" cy="19212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673642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074242"/>
          </a:xfrm>
        </p:spPr>
        <p:txBody>
          <a:bodyPr>
            <a:noAutofit/>
          </a:bodyPr>
          <a:lstStyle/>
          <a:p>
            <a:pPr algn="l">
              <a:spcAft>
                <a:spcPts val="0"/>
              </a:spcAft>
            </a:pPr>
            <a:r>
              <a:rPr lang="ru-RU" sz="4000" b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Страница </a:t>
            </a:r>
            <a:r>
              <a:rPr lang="ru-RU" sz="40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третья</a:t>
            </a:r>
            <a:br>
              <a:rPr lang="ru-RU" sz="40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>
                <a:solidFill>
                  <a:srgbClr val="FF0000"/>
                </a:solidFill>
                <a:latin typeface="Times New Roman"/>
                <a:ea typeface="Times New Roman"/>
              </a:rPr>
              <a:t>«Интересные факты об экологии»</a:t>
            </a:r>
            <a:r>
              <a:rPr lang="ru-RU" sz="4000" dirty="0">
                <a:solidFill>
                  <a:srgbClr val="FF0000"/>
                </a:solidFill>
                <a:latin typeface="Times New Roman"/>
                <a:ea typeface="Times New Roman"/>
              </a:rPr>
              <a:t/>
            </a:r>
            <a:br>
              <a:rPr lang="ru-RU" sz="4000" dirty="0">
                <a:solidFill>
                  <a:srgbClr val="FF0000"/>
                </a:solidFill>
                <a:latin typeface="Times New Roman"/>
                <a:ea typeface="Times New Roman"/>
              </a:rPr>
            </a:br>
            <a:r>
              <a:rPr lang="ru-RU" sz="4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4000" dirty="0">
              <a:solidFill>
                <a:srgbClr val="FF0000"/>
              </a:solidFill>
            </a:endParaRPr>
          </a:p>
        </p:txBody>
      </p:sp>
      <p:pic>
        <p:nvPicPr>
          <p:cNvPr id="1126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1988840"/>
            <a:ext cx="6822463" cy="43809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844304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6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Страница четвёртая</a:t>
            </a:r>
            <a:br>
              <a:rPr lang="ru-RU" sz="36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rgbClr val="FF0000"/>
                </a:solidFill>
                <a:latin typeface="Times New Roman"/>
                <a:ea typeface="Times New Roman"/>
              </a:rPr>
              <a:t>«Поэтическая </a:t>
            </a:r>
            <a:r>
              <a:rPr lang="ru-RU" b="1" dirty="0">
                <a:solidFill>
                  <a:srgbClr val="FF0000"/>
                </a:solidFill>
                <a:latin typeface="Times New Roman"/>
                <a:ea typeface="Times New Roman"/>
              </a:rPr>
              <a:t>страничка»</a:t>
            </a:r>
            <a:r>
              <a:rPr lang="ru-RU" sz="3600" b="1" dirty="0">
                <a:solidFill>
                  <a:srgbClr val="FF0000"/>
                </a:solidFill>
                <a:latin typeface="Times New Roman"/>
                <a:ea typeface="Times New Roman"/>
              </a:rPr>
              <a:t> 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1875760"/>
            <a:ext cx="6336704" cy="38020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722215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227</TotalTime>
  <Words>78</Words>
  <Application>Microsoft Office PowerPoint</Application>
  <PresentationFormat>Экран (4:3)</PresentationFormat>
  <Paragraphs>38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Тема Office</vt:lpstr>
      <vt:lpstr>«Сбережём планету» (листая страницы экологического журнала)</vt:lpstr>
      <vt:lpstr>Презентация PowerPoint</vt:lpstr>
      <vt:lpstr>«Читаем» и соревнуемся!</vt:lpstr>
      <vt:lpstr>Страница первая Рубрика «Угадай, кто я?»</vt:lpstr>
      <vt:lpstr>Страница первая Рубрика «Угадай, кто я?»</vt:lpstr>
      <vt:lpstr>Экологическая справка</vt:lpstr>
      <vt:lpstr>Страница вторая «В чём проблема?! Чем опасна?»</vt:lpstr>
      <vt:lpstr>Страница третья «Интересные факты об экологии»  </vt:lpstr>
      <vt:lpstr>Страница четвёртая «Поэтическая страничка» </vt:lpstr>
      <vt:lpstr>Страница пятая  «Чёрное море в опасности» </vt:lpstr>
      <vt:lpstr>Страница шестая «Что в мешке»</vt:lpstr>
      <vt:lpstr>Презентация PowerPoint</vt:lpstr>
      <vt:lpstr>Подводим итоги!</vt:lpstr>
      <vt:lpstr>Диплом юного эколога</vt:lpstr>
      <vt:lpstr>Презентация PowerPoint</vt:lpstr>
      <vt:lpstr>Фотоотчёт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«Сбережём планету» (листая страницы экологического журнала)</dc:title>
  <dc:creator>Марина Кройтор</dc:creator>
  <cp:lastModifiedBy>Марина Кройтор</cp:lastModifiedBy>
  <cp:revision>41</cp:revision>
  <dcterms:created xsi:type="dcterms:W3CDTF">2023-08-11T15:01:48Z</dcterms:created>
  <dcterms:modified xsi:type="dcterms:W3CDTF">2023-08-24T15:42:33Z</dcterms:modified>
</cp:coreProperties>
</file>