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4"/>
  </p:sldMasterIdLst>
  <p:notesMasterIdLst>
    <p:notesMasterId r:id="rId19"/>
  </p:notesMasterIdLst>
  <p:handoutMasterIdLst>
    <p:handoutMasterId r:id="rId20"/>
  </p:handoutMasterIdLst>
  <p:sldIdLst>
    <p:sldId id="312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</p:sldIdLst>
  <p:sldSz cx="12192000" cy="6858000"/>
  <p:notesSz cx="13716000" cy="24384000"/>
  <p:defaultTextStyle>
    <a:defPPr rtl="0">
      <a:defRPr lang="ru-RU"/>
    </a:defPPr>
    <a:lvl1pPr marL="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616" userDrawn="1">
          <p15:clr>
            <a:srgbClr val="A4A3A4"/>
          </p15:clr>
        </p15:guide>
        <p15:guide id="4" orient="horz" pos="3264" userDrawn="1">
          <p15:clr>
            <a:srgbClr val="A4A3A4"/>
          </p15:clr>
        </p15:guide>
        <p15:guide id="5" pos="6912" userDrawn="1">
          <p15:clr>
            <a:srgbClr val="A4A3A4"/>
          </p15:clr>
        </p15:guide>
        <p15:guide id="6" orient="horz" userDrawn="1">
          <p15:clr>
            <a:srgbClr val="A4A3A4"/>
          </p15:clr>
        </p15:guide>
        <p15:guide id="7" orient="horz" pos="4008" userDrawn="1">
          <p15:clr>
            <a:srgbClr val="A4A3A4"/>
          </p15:clr>
        </p15:guide>
        <p15:guide id="9" orient="horz" pos="2352" userDrawn="1">
          <p15:clr>
            <a:srgbClr val="A4A3A4"/>
          </p15:clr>
        </p15:guide>
        <p15:guide id="12" pos="6696" userDrawn="1">
          <p15:clr>
            <a:srgbClr val="A4A3A4"/>
          </p15:clr>
        </p15:guide>
        <p15:guide id="15" pos="2136" userDrawn="1">
          <p15:clr>
            <a:srgbClr val="A4A3A4"/>
          </p15:clr>
        </p15:guide>
        <p15:guide id="16" pos="2760" userDrawn="1">
          <p15:clr>
            <a:srgbClr val="A4A3A4"/>
          </p15:clr>
        </p15:guide>
        <p15:guide id="17" pos="3288" userDrawn="1">
          <p15:clr>
            <a:srgbClr val="A4A3A4"/>
          </p15:clr>
        </p15:guide>
        <p15:guide id="18" pos="4032" userDrawn="1">
          <p15:clr>
            <a:srgbClr val="A4A3A4"/>
          </p15:clr>
        </p15:guide>
        <p15:guide id="19" pos="4392" userDrawn="1">
          <p15:clr>
            <a:srgbClr val="A4A3A4"/>
          </p15:clr>
        </p15:guide>
        <p15:guide id="20" pos="4944" userDrawn="1">
          <p15:clr>
            <a:srgbClr val="A4A3A4"/>
          </p15:clr>
        </p15:guide>
        <p15:guide id="21" pos="5544" userDrawn="1">
          <p15:clr>
            <a:srgbClr val="A4A3A4"/>
          </p15:clr>
        </p15:guide>
        <p15:guide id="22" pos="6072" userDrawn="1">
          <p15:clr>
            <a:srgbClr val="A4A3A4"/>
          </p15:clr>
        </p15:guide>
        <p15:guide id="23" orient="horz" pos="2448" userDrawn="1">
          <p15:clr>
            <a:srgbClr val="A4A3A4"/>
          </p15:clr>
        </p15:guide>
        <p15:guide id="25" pos="5256" userDrawn="1">
          <p15:clr>
            <a:srgbClr val="A4A3A4"/>
          </p15:clr>
        </p15:guide>
        <p15:guide id="26" pos="726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2C8F"/>
    <a:srgbClr val="FDFBF6"/>
    <a:srgbClr val="AAC4E9"/>
    <a:srgbClr val="F5CDCE"/>
    <a:srgbClr val="DF8C8C"/>
    <a:srgbClr val="D4D593"/>
    <a:srgbClr val="E6F0FE"/>
    <a:srgbClr val="CDBE8A"/>
    <a:srgbClr val="FFEFEF"/>
    <a:srgbClr val="FCFB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1" autoAdjust="0"/>
    <p:restoredTop sz="95388" autoAdjust="0"/>
  </p:normalViewPr>
  <p:slideViewPr>
    <p:cSldViewPr snapToGrid="0" snapToObjects="1">
      <p:cViewPr varScale="1">
        <p:scale>
          <a:sx n="118" d="100"/>
          <a:sy n="118" d="100"/>
        </p:scale>
        <p:origin x="96" y="114"/>
      </p:cViewPr>
      <p:guideLst>
        <p:guide orient="horz" pos="2616"/>
        <p:guide orient="horz" pos="3264"/>
        <p:guide pos="6912"/>
        <p:guide orient="horz"/>
        <p:guide orient="horz" pos="4008"/>
        <p:guide orient="horz" pos="2352"/>
        <p:guide pos="6696"/>
        <p:guide pos="2136"/>
        <p:guide pos="2760"/>
        <p:guide pos="3288"/>
        <p:guide pos="4032"/>
        <p:guide pos="4392"/>
        <p:guide pos="4944"/>
        <p:guide pos="5544"/>
        <p:guide pos="6072"/>
        <p:guide orient="horz" pos="2448"/>
        <p:guide pos="5256"/>
        <p:guide pos="72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37" d="100"/>
          <a:sy n="37" d="100"/>
        </p:scale>
        <p:origin x="338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22426ABF-A8C0-D94B-8DA4-89B3D95177F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73E1C36-C21F-0B70-27E7-5B59DAE2756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7769225" y="0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F16EF179-AC8C-44A3-9ED6-6152B0CF8E1F}" type="datetimeyyyy">
              <a:rPr lang="ru-RU" smtClean="0"/>
              <a:t>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5942066-244B-8673-5E9A-26E4265AD0B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23161625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530EE97-1F54-6631-A4BB-FD938296488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7769225" y="23161625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420BD0AB-C59E-4A46-83D3-F07787446BA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378359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86678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7654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Изображение 0">
            <a:extLst>
              <a:ext uri="{FF2B5EF4-FFF2-40B4-BE49-F238E27FC236}">
                <a16:creationId xmlns:a16="http://schemas.microsoft.com/office/drawing/2014/main" id="{BA5D5A72-CB6F-F8DE-E2C9-90459C8C3D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5295900" cy="6877050"/>
          </a:xfrm>
          <a:custGeom>
            <a:avLst/>
            <a:gdLst>
              <a:gd name="connsiteX0" fmla="*/ 0 w 5295900"/>
              <a:gd name="connsiteY0" fmla="*/ 0 h 6877050"/>
              <a:gd name="connsiteX1" fmla="*/ 5295900 w 5295900"/>
              <a:gd name="connsiteY1" fmla="*/ 0 h 6877050"/>
              <a:gd name="connsiteX2" fmla="*/ 5295900 w 5295900"/>
              <a:gd name="connsiteY2" fmla="*/ 6877050 h 6877050"/>
              <a:gd name="connsiteX3" fmla="*/ 0 w 5295900"/>
              <a:gd name="connsiteY3" fmla="*/ 687705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6877050">
                <a:moveTo>
                  <a:pt x="0" y="0"/>
                </a:moveTo>
                <a:lnTo>
                  <a:pt x="5295900" y="0"/>
                </a:lnTo>
                <a:lnTo>
                  <a:pt x="5295900" y="6877050"/>
                </a:lnTo>
                <a:lnTo>
                  <a:pt x="0" y="6877050"/>
                </a:lnTo>
                <a:close/>
              </a:path>
            </a:pathLst>
          </a:custGeom>
          <a:solidFill>
            <a:schemeClr val="accent3"/>
          </a:solidFill>
          <a:ln w="4763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0" name="Полилиния: фигура 19">
            <a:extLst>
              <a:ext uri="{FF2B5EF4-FFF2-40B4-BE49-F238E27FC236}">
                <a16:creationId xmlns:a16="http://schemas.microsoft.com/office/drawing/2014/main" id="{E66FD7FF-2869-7902-36B2-2B229AB9A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500188" y="1173106"/>
            <a:ext cx="9191625" cy="5704772"/>
          </a:xfrm>
          <a:custGeom>
            <a:avLst/>
            <a:gdLst>
              <a:gd name="connsiteX0" fmla="*/ 4595813 w 9191625"/>
              <a:gd name="connsiteY0" fmla="*/ 0 h 5704772"/>
              <a:gd name="connsiteX1" fmla="*/ 9191625 w 9191625"/>
              <a:gd name="connsiteY1" fmla="*/ 4592108 h 5704772"/>
              <a:gd name="connsiteX2" fmla="*/ 9191625 w 9191625"/>
              <a:gd name="connsiteY2" fmla="*/ 5704772 h 5704772"/>
              <a:gd name="connsiteX3" fmla="*/ 0 w 9191625"/>
              <a:gd name="connsiteY3" fmla="*/ 5704772 h 5704772"/>
              <a:gd name="connsiteX4" fmla="*/ 0 w 9191625"/>
              <a:gd name="connsiteY4" fmla="*/ 4592108 h 5704772"/>
              <a:gd name="connsiteX5" fmla="*/ 4595813 w 9191625"/>
              <a:gd name="connsiteY5" fmla="*/ 0 h 570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1625" h="5704772">
                <a:moveTo>
                  <a:pt x="4595813" y="0"/>
                </a:moveTo>
                <a:cubicBezTo>
                  <a:pt x="7133987" y="0"/>
                  <a:pt x="9191625" y="2055957"/>
                  <a:pt x="9191625" y="4592108"/>
                </a:cubicBezTo>
                <a:lnTo>
                  <a:pt x="9191625" y="5704772"/>
                </a:lnTo>
                <a:lnTo>
                  <a:pt x="0" y="5704772"/>
                </a:lnTo>
                <a:lnTo>
                  <a:pt x="0" y="4592108"/>
                </a:lnTo>
                <a:cubicBezTo>
                  <a:pt x="0" y="2055957"/>
                  <a:pt x="2057614" y="0"/>
                  <a:pt x="4595813" y="0"/>
                </a:cubicBezTo>
                <a:close/>
              </a:path>
            </a:pathLst>
          </a:custGeom>
          <a:solidFill>
            <a:schemeClr val="accent6"/>
          </a:soli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олилиния: фигура 17">
            <a:extLst>
              <a:ext uri="{FF2B5EF4-FFF2-40B4-BE49-F238E27FC236}">
                <a16:creationId xmlns:a16="http://schemas.microsoft.com/office/drawing/2014/main" id="{B1457C88-4472-81CF-02AF-4421E0A308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694429" y="0"/>
            <a:ext cx="6803142" cy="5396474"/>
          </a:xfrm>
          <a:custGeom>
            <a:avLst/>
            <a:gdLst>
              <a:gd name="connsiteX0" fmla="*/ 0 w 6803142"/>
              <a:gd name="connsiteY0" fmla="*/ 0 h 5396474"/>
              <a:gd name="connsiteX1" fmla="*/ 6803142 w 6803142"/>
              <a:gd name="connsiteY1" fmla="*/ 0 h 5396474"/>
              <a:gd name="connsiteX2" fmla="*/ 6803142 w 6803142"/>
              <a:gd name="connsiteY2" fmla="*/ 1997094 h 5396474"/>
              <a:gd name="connsiteX3" fmla="*/ 3401576 w 6803142"/>
              <a:gd name="connsiteY3" fmla="*/ 5396474 h 5396474"/>
              <a:gd name="connsiteX4" fmla="*/ 0 w 6803142"/>
              <a:gd name="connsiteY4" fmla="*/ 1997094 h 5396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03142" h="5396474">
                <a:moveTo>
                  <a:pt x="0" y="0"/>
                </a:moveTo>
                <a:lnTo>
                  <a:pt x="6803142" y="0"/>
                </a:lnTo>
                <a:lnTo>
                  <a:pt x="6803142" y="1997094"/>
                </a:lnTo>
                <a:cubicBezTo>
                  <a:pt x="6803142" y="3874511"/>
                  <a:pt x="5280228" y="5396474"/>
                  <a:pt x="3401576" y="5396474"/>
                </a:cubicBezTo>
                <a:cubicBezTo>
                  <a:pt x="1522938" y="5396474"/>
                  <a:pt x="0" y="3874511"/>
                  <a:pt x="0" y="1997094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899790" y="810227"/>
            <a:ext cx="6392421" cy="3831221"/>
          </a:xfrm>
        </p:spPr>
        <p:txBody>
          <a:bodyPr tIns="0" bIns="0" rtlCol="0" anchor="ctr" anchorCtr="0">
            <a:noAutofit/>
          </a:bodyPr>
          <a:lstStyle>
            <a:lvl1pPr algn="ctr">
              <a:lnSpc>
                <a:spcPct val="100000"/>
              </a:lnSpc>
              <a:defRPr lang="ru-RU" sz="360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2631799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D014917C-8694-B4A4-A211-0F31F00E24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1550562" cy="2545382"/>
          </a:xfrm>
          <a:custGeom>
            <a:avLst/>
            <a:gdLst>
              <a:gd name="connsiteX0" fmla="*/ 683117 w 1550562"/>
              <a:gd name="connsiteY0" fmla="*/ 0 h 2545382"/>
              <a:gd name="connsiteX1" fmla="*/ 1550562 w 1550562"/>
              <a:gd name="connsiteY1" fmla="*/ 0 h 2545382"/>
              <a:gd name="connsiteX2" fmla="*/ 1550562 w 1550562"/>
              <a:gd name="connsiteY2" fmla="*/ 7240 h 2545382"/>
              <a:gd name="connsiteX3" fmla="*/ 221868 w 1550562"/>
              <a:gd name="connsiteY3" fmla="*/ 2418735 h 2545382"/>
              <a:gd name="connsiteX4" fmla="*/ 0 w 1550562"/>
              <a:gd name="connsiteY4" fmla="*/ 2545382 h 2545382"/>
              <a:gd name="connsiteX5" fmla="*/ 0 w 1550562"/>
              <a:gd name="connsiteY5" fmla="*/ 1500516 h 2545382"/>
              <a:gd name="connsiteX6" fmla="*/ 102557 w 1550562"/>
              <a:gd name="connsiteY6" fmla="*/ 1405503 h 2545382"/>
              <a:gd name="connsiteX7" fmla="*/ 673022 w 1550562"/>
              <a:gd name="connsiteY7" fmla="*/ 200390 h 2545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0562" h="2545382">
                <a:moveTo>
                  <a:pt x="683117" y="0"/>
                </a:moveTo>
                <a:lnTo>
                  <a:pt x="1550562" y="0"/>
                </a:lnTo>
                <a:lnTo>
                  <a:pt x="1550562" y="7240"/>
                </a:lnTo>
                <a:cubicBezTo>
                  <a:pt x="1550562" y="1022523"/>
                  <a:pt x="1020469" y="1913556"/>
                  <a:pt x="221868" y="2418735"/>
                </a:cubicBezTo>
                <a:lnTo>
                  <a:pt x="0" y="2545382"/>
                </a:lnTo>
                <a:lnTo>
                  <a:pt x="0" y="1500516"/>
                </a:lnTo>
                <a:lnTo>
                  <a:pt x="102557" y="1405503"/>
                </a:lnTo>
                <a:cubicBezTo>
                  <a:pt x="416582" y="1089274"/>
                  <a:pt x="625660" y="668089"/>
                  <a:pt x="673022" y="20039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/>
          </a:p>
        </p:txBody>
      </p:sp>
      <p:sp>
        <p:nvSpPr>
          <p:cNvPr id="10" name="Полилиния 9">
            <a:extLst>
              <a:ext uri="{FF2B5EF4-FFF2-40B4-BE49-F238E27FC236}">
                <a16:creationId xmlns:a16="http://schemas.microsoft.com/office/drawing/2014/main" id="{A7DB6972-BB75-254A-BA88-C0C3E6E93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-1"/>
            <a:ext cx="682740" cy="1500050"/>
          </a:xfrm>
          <a:custGeom>
            <a:avLst/>
            <a:gdLst>
              <a:gd name="connsiteX0" fmla="*/ 0 w 682740"/>
              <a:gd name="connsiteY0" fmla="*/ 0 h 1500050"/>
              <a:gd name="connsiteX1" fmla="*/ 682740 w 682740"/>
              <a:gd name="connsiteY1" fmla="*/ 0 h 1500050"/>
              <a:gd name="connsiteX2" fmla="*/ 672647 w 682740"/>
              <a:gd name="connsiteY2" fmla="*/ 200357 h 1500050"/>
              <a:gd name="connsiteX3" fmla="*/ 102290 w 682740"/>
              <a:gd name="connsiteY3" fmla="*/ 1405281 h 1500050"/>
              <a:gd name="connsiteX4" fmla="*/ 0 w 682740"/>
              <a:gd name="connsiteY4" fmla="*/ 1500050 h 15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740" h="1500050">
                <a:moveTo>
                  <a:pt x="0" y="0"/>
                </a:moveTo>
                <a:lnTo>
                  <a:pt x="682740" y="0"/>
                </a:lnTo>
                <a:lnTo>
                  <a:pt x="672647" y="200357"/>
                </a:lnTo>
                <a:cubicBezTo>
                  <a:pt x="625294" y="667983"/>
                  <a:pt x="416256" y="1089101"/>
                  <a:pt x="102290" y="1405281"/>
                </a:cubicBezTo>
                <a:lnTo>
                  <a:pt x="0" y="1500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Изображение 2">
            <a:extLst>
              <a:ext uri="{FF2B5EF4-FFF2-40B4-BE49-F238E27FC236}">
                <a16:creationId xmlns:a16="http://schemas.microsoft.com/office/drawing/2014/main" id="{790E862E-398F-571C-EC2C-3D17164DE0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70445" y="314191"/>
            <a:ext cx="775021" cy="775021"/>
          </a:xfrm>
          <a:custGeom>
            <a:avLst/>
            <a:gdLst>
              <a:gd name="connsiteX0" fmla="*/ 387511 w 775021"/>
              <a:gd name="connsiteY0" fmla="*/ 775021 h 775021"/>
              <a:gd name="connsiteX1" fmla="*/ 775021 w 775021"/>
              <a:gd name="connsiteY1" fmla="*/ 387511 h 775021"/>
              <a:gd name="connsiteX2" fmla="*/ 387511 w 775021"/>
              <a:gd name="connsiteY2" fmla="*/ 0 h 775021"/>
              <a:gd name="connsiteX3" fmla="*/ 0 w 775021"/>
              <a:gd name="connsiteY3" fmla="*/ 387511 h 775021"/>
              <a:gd name="connsiteX4" fmla="*/ 387511 w 775021"/>
              <a:gd name="connsiteY4" fmla="*/ 775021 h 77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021" h="775021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C975BF2-D657-C309-269D-B8D0062631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50563" y="1089213"/>
            <a:ext cx="9879437" cy="980844"/>
          </a:xfrm>
        </p:spPr>
        <p:txBody>
          <a:bodyPr tIns="0" bIns="0" rtlCol="0"/>
          <a:lstStyle>
            <a:lvl1pPr algn="l">
              <a:lnSpc>
                <a:spcPct val="100000"/>
              </a:lnSpc>
              <a:defRPr lang="ru-RU" sz="36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4" name="Текст 54">
            <a:extLst>
              <a:ext uri="{FF2B5EF4-FFF2-40B4-BE49-F238E27FC236}">
                <a16:creationId xmlns:a16="http://schemas.microsoft.com/office/drawing/2014/main" id="{A0AEB4DF-13C8-8171-2BDB-FD1AD542E7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0564" y="2331958"/>
            <a:ext cx="2975217" cy="3704266"/>
          </a:xfrm>
        </p:spPr>
        <p:txBody>
          <a:bodyPr lIns="91440" tIns="0" rIns="91440" bIns="0" rtlCol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lang="ru-RU" sz="1800"/>
            </a:lvl1pPr>
          </a:lstStyle>
          <a:p>
            <a:pPr rtl="0"/>
            <a:r>
              <a:rPr lang="ru-RU"/>
              <a:t>Подзаголовок слайда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42134EBA-AF32-9F8A-370F-0D3E842F039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5087154" y="2331791"/>
            <a:ext cx="6345893" cy="3721817"/>
          </a:xfrm>
        </p:spPr>
        <p:txBody>
          <a:bodyPr lIns="91440" rIns="91440" rtlCol="0">
            <a:normAutofit/>
          </a:bodyPr>
          <a:lstStyle>
            <a:lvl1pPr>
              <a:defRPr lang="ru-RU" sz="1800"/>
            </a:lvl1pPr>
            <a:lvl2pPr>
              <a:defRPr lang="ru-RU" sz="1800"/>
            </a:lvl2pPr>
            <a:lvl3pPr>
              <a:defRPr lang="ru-RU" sz="1800"/>
            </a:lvl3pPr>
            <a:lvl4pPr>
              <a:defRPr lang="ru-RU" sz="1800"/>
            </a:lvl4pPr>
            <a:lvl5pPr>
              <a:defRPr lang="ru-RU" sz="18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20" name="Номер слайда 2">
            <a:extLst>
              <a:ext uri="{FF2B5EF4-FFF2-40B4-BE49-F238E27FC236}">
                <a16:creationId xmlns:a16="http://schemas.microsoft.com/office/drawing/2014/main" id="{AE99A73D-155B-A133-9671-506F54A055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358437" y="457199"/>
            <a:ext cx="1067589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3958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дка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Графический объект 28">
            <a:extLst>
              <a:ext uri="{FF2B5EF4-FFF2-40B4-BE49-F238E27FC236}">
                <a16:creationId xmlns:a16="http://schemas.microsoft.com/office/drawing/2014/main" id="{D5595DD5-43B0-252F-8BC6-6B74340C5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7193"/>
          <a:stretch/>
        </p:blipFill>
        <p:spPr>
          <a:xfrm>
            <a:off x="1" y="-1"/>
            <a:ext cx="443344" cy="6856025"/>
          </a:xfrm>
          <a:custGeom>
            <a:avLst/>
            <a:gdLst>
              <a:gd name="connsiteX0" fmla="*/ 0 w 1734410"/>
              <a:gd name="connsiteY0" fmla="*/ 0 h 4795637"/>
              <a:gd name="connsiteX1" fmla="*/ 1734410 w 1734410"/>
              <a:gd name="connsiteY1" fmla="*/ 0 h 4795637"/>
              <a:gd name="connsiteX2" fmla="*/ 1734410 w 1734410"/>
              <a:gd name="connsiteY2" fmla="*/ 4795637 h 4795637"/>
              <a:gd name="connsiteX3" fmla="*/ 0 w 1734410"/>
              <a:gd name="connsiteY3" fmla="*/ 4795637 h 479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4410" h="4795637">
                <a:moveTo>
                  <a:pt x="0" y="0"/>
                </a:moveTo>
                <a:lnTo>
                  <a:pt x="1734410" y="0"/>
                </a:lnTo>
                <a:lnTo>
                  <a:pt x="1734410" y="4795637"/>
                </a:lnTo>
                <a:lnTo>
                  <a:pt x="0" y="4795637"/>
                </a:lnTo>
                <a:close/>
              </a:path>
            </a:pathLst>
          </a:cu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550564" y="1057274"/>
            <a:ext cx="9875463" cy="999746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ru-RU" sz="3600" b="1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49" name="Полилиния 48">
            <a:extLst>
              <a:ext uri="{FF2B5EF4-FFF2-40B4-BE49-F238E27FC236}">
                <a16:creationId xmlns:a16="http://schemas.microsoft.com/office/drawing/2014/main" id="{BC3A3767-6C5E-8188-0A49-955BBACE37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 flipV="1">
            <a:off x="-3" y="4420134"/>
            <a:ext cx="1293237" cy="2437866"/>
          </a:xfrm>
          <a:custGeom>
            <a:avLst/>
            <a:gdLst>
              <a:gd name="connsiteX0" fmla="*/ 1293237 w 1293237"/>
              <a:gd name="connsiteY0" fmla="*/ 2437866 h 2437866"/>
              <a:gd name="connsiteX1" fmla="*/ 1292465 w 1293237"/>
              <a:gd name="connsiteY1" fmla="*/ 2437373 h 2437866"/>
              <a:gd name="connsiteX2" fmla="*/ 0 w 1293237"/>
              <a:gd name="connsiteY2" fmla="*/ 0 h 2437866"/>
              <a:gd name="connsiteX3" fmla="*/ 1293237 w 1293237"/>
              <a:gd name="connsiteY3" fmla="*/ 0 h 243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237" h="2437866">
                <a:moveTo>
                  <a:pt x="1293237" y="2437866"/>
                </a:moveTo>
                <a:lnTo>
                  <a:pt x="1292465" y="2437373"/>
                </a:lnTo>
                <a:cubicBezTo>
                  <a:pt x="511725" y="1903845"/>
                  <a:pt x="0" y="1011184"/>
                  <a:pt x="0" y="0"/>
                </a:cubicBezTo>
                <a:lnTo>
                  <a:pt x="1293237" y="0"/>
                </a:lnTo>
                <a:close/>
              </a:path>
            </a:pathLst>
          </a:custGeom>
          <a:solidFill>
            <a:schemeClr val="accent1"/>
          </a:solidFill>
          <a:ln w="4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6" name="Объект 3">
            <a:extLst>
              <a:ext uri="{FF2B5EF4-FFF2-40B4-BE49-F238E27FC236}">
                <a16:creationId xmlns:a16="http://schemas.microsoft.com/office/drawing/2014/main" id="{E4BD7F71-D12B-4F27-1505-FF681CF55F7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550564" y="2303028"/>
            <a:ext cx="5829147" cy="3961593"/>
          </a:xfrm>
        </p:spPr>
        <p:txBody>
          <a:bodyPr lIns="91440" tIns="0" rIns="91440" bIns="0" rtlCol="0">
            <a:normAutofit/>
          </a:bodyPr>
          <a:lstStyle>
            <a:lvl1pPr>
              <a:spcBef>
                <a:spcPts val="1000"/>
              </a:spcBef>
              <a:defRPr lang="ru-RU" sz="1800"/>
            </a:lvl1pPr>
            <a:lvl2pPr>
              <a:spcBef>
                <a:spcPts val="1000"/>
              </a:spcBef>
              <a:defRPr lang="ru-RU" sz="1800"/>
            </a:lvl2pPr>
            <a:lvl3pPr>
              <a:spcBef>
                <a:spcPts val="1000"/>
              </a:spcBef>
              <a:defRPr lang="ru-RU" sz="1800"/>
            </a:lvl3pPr>
            <a:lvl4pPr>
              <a:spcBef>
                <a:spcPts val="1000"/>
              </a:spcBef>
              <a:defRPr lang="ru-RU" sz="1800"/>
            </a:lvl4pPr>
            <a:lvl5pPr>
              <a:spcBef>
                <a:spcPts val="1000"/>
              </a:spcBef>
              <a:defRPr lang="ru-RU" sz="18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8" name="Объект 3">
            <a:extLst>
              <a:ext uri="{FF2B5EF4-FFF2-40B4-BE49-F238E27FC236}">
                <a16:creationId xmlns:a16="http://schemas.microsoft.com/office/drawing/2014/main" id="{FB87C65D-4EF3-18C8-18A8-477F87A37E51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7940842" y="2303028"/>
            <a:ext cx="3485184" cy="3961593"/>
          </a:xfrm>
        </p:spPr>
        <p:txBody>
          <a:bodyPr lIns="91440" tIns="0" rIns="91440" bIns="0" rtlCol="0">
            <a:normAutofit/>
          </a:bodyPr>
          <a:lstStyle>
            <a:lvl1pPr>
              <a:spcBef>
                <a:spcPts val="1000"/>
              </a:spcBef>
              <a:defRPr lang="ru-RU" sz="1800"/>
            </a:lvl1pPr>
            <a:lvl2pPr>
              <a:spcBef>
                <a:spcPts val="1000"/>
              </a:spcBef>
              <a:defRPr lang="ru-RU" sz="1800"/>
            </a:lvl2pPr>
            <a:lvl3pPr>
              <a:spcBef>
                <a:spcPts val="1000"/>
              </a:spcBef>
              <a:defRPr lang="ru-RU" sz="1800"/>
            </a:lvl3pPr>
            <a:lvl4pPr>
              <a:spcBef>
                <a:spcPts val="1000"/>
              </a:spcBef>
              <a:defRPr lang="ru-RU" sz="1800"/>
            </a:lvl4pPr>
            <a:lvl5pPr>
              <a:spcBef>
                <a:spcPts val="1000"/>
              </a:spcBef>
              <a:defRPr lang="ru-RU" sz="18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27" name="Номер слайда 2">
            <a:extLst>
              <a:ext uri="{FF2B5EF4-FFF2-40B4-BE49-F238E27FC236}">
                <a16:creationId xmlns:a16="http://schemas.microsoft.com/office/drawing/2014/main" id="{AEFFA34C-885D-E995-D8F9-B4ACFBF311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438475" y="457199"/>
            <a:ext cx="987552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43" name="Графический объект 42">
            <a:extLst>
              <a:ext uri="{FF2B5EF4-FFF2-40B4-BE49-F238E27FC236}">
                <a16:creationId xmlns:a16="http://schemas.microsoft.com/office/drawing/2014/main" id="{C6639AD7-128F-B39D-B45F-0F22A2C6D6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7193"/>
          <a:stretch/>
        </p:blipFill>
        <p:spPr>
          <a:xfrm rot="5400000">
            <a:off x="6072641" y="-5676015"/>
            <a:ext cx="443344" cy="11795374"/>
          </a:xfrm>
          <a:custGeom>
            <a:avLst/>
            <a:gdLst>
              <a:gd name="connsiteX0" fmla="*/ 0 w 1734410"/>
              <a:gd name="connsiteY0" fmla="*/ 0 h 4795637"/>
              <a:gd name="connsiteX1" fmla="*/ 1734410 w 1734410"/>
              <a:gd name="connsiteY1" fmla="*/ 0 h 4795637"/>
              <a:gd name="connsiteX2" fmla="*/ 1734410 w 1734410"/>
              <a:gd name="connsiteY2" fmla="*/ 4795637 h 4795637"/>
              <a:gd name="connsiteX3" fmla="*/ 0 w 1734410"/>
              <a:gd name="connsiteY3" fmla="*/ 4795637 h 479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4410" h="4795637">
                <a:moveTo>
                  <a:pt x="0" y="0"/>
                </a:moveTo>
                <a:lnTo>
                  <a:pt x="1734410" y="0"/>
                </a:lnTo>
                <a:lnTo>
                  <a:pt x="1734410" y="4795637"/>
                </a:lnTo>
                <a:lnTo>
                  <a:pt x="0" y="4795637"/>
                </a:lnTo>
                <a:close/>
              </a:path>
            </a:pathLst>
          </a:custGeom>
        </p:spPr>
      </p:pic>
      <p:pic>
        <p:nvPicPr>
          <p:cNvPr id="54" name="Графический объект 53">
            <a:extLst>
              <a:ext uri="{FF2B5EF4-FFF2-40B4-BE49-F238E27FC236}">
                <a16:creationId xmlns:a16="http://schemas.microsoft.com/office/drawing/2014/main" id="{48479A23-C29C-C711-510C-05B69B8822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1443" r="10857"/>
          <a:stretch/>
        </p:blipFill>
        <p:spPr>
          <a:xfrm rot="16200000">
            <a:off x="-6447" y="6444"/>
            <a:ext cx="1961253" cy="1948364"/>
          </a:xfrm>
          <a:custGeom>
            <a:avLst/>
            <a:gdLst>
              <a:gd name="connsiteX0" fmla="*/ 1961253 w 1961253"/>
              <a:gd name="connsiteY0" fmla="*/ 0 h 1948364"/>
              <a:gd name="connsiteX1" fmla="*/ 1961253 w 1961253"/>
              <a:gd name="connsiteY1" fmla="*/ 1948364 h 1948364"/>
              <a:gd name="connsiteX2" fmla="*/ 0 w 1961253"/>
              <a:gd name="connsiteY2" fmla="*/ 1948364 h 1948364"/>
              <a:gd name="connsiteX3" fmla="*/ 0 w 1961253"/>
              <a:gd name="connsiteY3" fmla="*/ 0 h 194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1253" h="1948364">
                <a:moveTo>
                  <a:pt x="1961253" y="0"/>
                </a:moveTo>
                <a:lnTo>
                  <a:pt x="1961253" y="1948364"/>
                </a:lnTo>
                <a:lnTo>
                  <a:pt x="0" y="1948364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Изображение 2">
            <a:extLst>
              <a:ext uri="{FF2B5EF4-FFF2-40B4-BE49-F238E27FC236}">
                <a16:creationId xmlns:a16="http://schemas.microsoft.com/office/drawing/2014/main" id="{F3DC42FA-4B8F-2EFC-CAB4-1CCAB93BEB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96626" y="4929577"/>
            <a:ext cx="775021" cy="775021"/>
          </a:xfrm>
          <a:custGeom>
            <a:avLst/>
            <a:gdLst>
              <a:gd name="connsiteX0" fmla="*/ 387511 w 775021"/>
              <a:gd name="connsiteY0" fmla="*/ 775021 h 775021"/>
              <a:gd name="connsiteX1" fmla="*/ 775021 w 775021"/>
              <a:gd name="connsiteY1" fmla="*/ 387511 h 775021"/>
              <a:gd name="connsiteX2" fmla="*/ 387511 w 775021"/>
              <a:gd name="connsiteY2" fmla="*/ 0 h 775021"/>
              <a:gd name="connsiteX3" fmla="*/ 0 w 775021"/>
              <a:gd name="connsiteY3" fmla="*/ 387511 h 775021"/>
              <a:gd name="connsiteX4" fmla="*/ 387511 w 775021"/>
              <a:gd name="connsiteY4" fmla="*/ 775021 h 77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021" h="775021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66507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376CF4B8-1811-BD21-43A7-560AC4724F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4064" y="0"/>
            <a:ext cx="12216063" cy="3467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45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30B7B4F0-D3BC-63DF-6429-F771BE5A32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43346" y="420493"/>
            <a:ext cx="11305309" cy="602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sz="160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5C6DDD-D2BB-0153-0F53-9F7C17BDFD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1057274"/>
            <a:ext cx="10511627" cy="1012785"/>
          </a:xfrm>
        </p:spPr>
        <p:txBody>
          <a:bodyPr tIns="0" bIns="0" rtlCol="0"/>
          <a:lstStyle>
            <a:lvl1pPr algn="ctr">
              <a:lnSpc>
                <a:spcPct val="100000"/>
              </a:lnSpc>
              <a:defRPr lang="ru-RU" sz="36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14" name="Объект 5">
            <a:extLst>
              <a:ext uri="{FF2B5EF4-FFF2-40B4-BE49-F238E27FC236}">
                <a16:creationId xmlns:a16="http://schemas.microsoft.com/office/drawing/2014/main" id="{4D6DED8E-165F-59D7-F01C-4EF0446E5FC0}"/>
              </a:ext>
            </a:extLst>
          </p:cNvPr>
          <p:cNvSpPr>
            <a:spLocks noGrp="1"/>
          </p:cNvSpPr>
          <p:nvPr userDrawn="1">
            <p:ph sz="quarter" idx="4" hasCustomPrompt="1"/>
          </p:nvPr>
        </p:nvSpPr>
        <p:spPr>
          <a:xfrm>
            <a:off x="914400" y="2316067"/>
            <a:ext cx="10511627" cy="3948557"/>
          </a:xfrm>
        </p:spPr>
        <p:txBody>
          <a:bodyPr lIns="91440" tIns="91440" rIns="91440" bIns="91440" rtlCol="0">
            <a:normAutofit/>
          </a:bodyPr>
          <a:lstStyle>
            <a:lvl1pPr>
              <a:spcBef>
                <a:spcPts val="1000"/>
              </a:spcBef>
              <a:defRPr lang="ru-RU" sz="1800"/>
            </a:lvl1pPr>
            <a:lvl2pPr>
              <a:spcBef>
                <a:spcPts val="1000"/>
              </a:spcBef>
              <a:defRPr lang="ru-RU" sz="1800"/>
            </a:lvl2pPr>
            <a:lvl3pPr>
              <a:spcBef>
                <a:spcPts val="1000"/>
              </a:spcBef>
              <a:defRPr lang="ru-RU" sz="1800"/>
            </a:lvl3pPr>
            <a:lvl4pPr>
              <a:spcBef>
                <a:spcPts val="1000"/>
              </a:spcBef>
              <a:defRPr lang="ru-RU" sz="1800"/>
            </a:lvl4pPr>
            <a:lvl5pPr>
              <a:spcBef>
                <a:spcPts val="1000"/>
              </a:spcBef>
              <a:defRPr lang="ru-RU" sz="18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6" name="Номер слайда 2">
            <a:extLst>
              <a:ext uri="{FF2B5EF4-FFF2-40B4-BE49-F238E27FC236}">
                <a16:creationId xmlns:a16="http://schemas.microsoft.com/office/drawing/2014/main" id="{2933FDAB-13EE-5F9F-5DFC-A5A60BC636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358437" y="457199"/>
            <a:ext cx="1067589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75081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AEF1F750-031C-BDB7-BD7B-9CBE17406F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948738" cy="6858000"/>
          </a:xfrm>
          <a:custGeom>
            <a:avLst/>
            <a:gdLst>
              <a:gd name="connsiteX0" fmla="*/ 0 w 8948738"/>
              <a:gd name="connsiteY0" fmla="*/ 0 h 6858000"/>
              <a:gd name="connsiteX1" fmla="*/ 5932941 w 8948738"/>
              <a:gd name="connsiteY1" fmla="*/ 0 h 6858000"/>
              <a:gd name="connsiteX2" fmla="*/ 6047310 w 8948738"/>
              <a:gd name="connsiteY2" fmla="*/ 14613 h 6858000"/>
              <a:gd name="connsiteX3" fmla="*/ 8948738 w 8948738"/>
              <a:gd name="connsiteY3" fmla="*/ 3416480 h 6858000"/>
              <a:gd name="connsiteX4" fmla="*/ 5702202 w 8948738"/>
              <a:gd name="connsiteY4" fmla="*/ 6853523 h 6858000"/>
              <a:gd name="connsiteX5" fmla="*/ 5526113 w 8948738"/>
              <a:gd name="connsiteY5" fmla="*/ 6858000 h 6858000"/>
              <a:gd name="connsiteX6" fmla="*/ 0 w 894873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48738" h="6858000">
                <a:moveTo>
                  <a:pt x="0" y="0"/>
                </a:moveTo>
                <a:lnTo>
                  <a:pt x="5932941" y="0"/>
                </a:lnTo>
                <a:lnTo>
                  <a:pt x="6047310" y="14613"/>
                </a:lnTo>
                <a:cubicBezTo>
                  <a:pt x="7690210" y="267026"/>
                  <a:pt x="8948738" y="1693971"/>
                  <a:pt x="8948738" y="3416480"/>
                </a:cubicBezTo>
                <a:cubicBezTo>
                  <a:pt x="8948738" y="5257788"/>
                  <a:pt x="7510634" y="6761349"/>
                  <a:pt x="5702202" y="6853523"/>
                </a:cubicBezTo>
                <a:lnTo>
                  <a:pt x="55261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47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Полилиния: фигура 18">
            <a:extLst>
              <a:ext uri="{FF2B5EF4-FFF2-40B4-BE49-F238E27FC236}">
                <a16:creationId xmlns:a16="http://schemas.microsoft.com/office/drawing/2014/main" id="{FEB515B5-2D9F-58E1-6E3C-CCBF105D89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27501" y="0"/>
            <a:ext cx="4671276" cy="6857999"/>
          </a:xfrm>
          <a:custGeom>
            <a:avLst/>
            <a:gdLst>
              <a:gd name="connsiteX0" fmla="*/ 3416476 w 4653374"/>
              <a:gd name="connsiteY0" fmla="*/ 0 h 6831717"/>
              <a:gd name="connsiteX1" fmla="*/ 4653374 w 4653374"/>
              <a:gd name="connsiteY1" fmla="*/ 0 h 6831717"/>
              <a:gd name="connsiteX2" fmla="*/ 4653374 w 4653374"/>
              <a:gd name="connsiteY2" fmla="*/ 6831717 h 6831717"/>
              <a:gd name="connsiteX3" fmla="*/ 3416476 w 4653374"/>
              <a:gd name="connsiteY3" fmla="*/ 6831717 h 6831717"/>
              <a:gd name="connsiteX4" fmla="*/ 0 w 4653374"/>
              <a:gd name="connsiteY4" fmla="*/ 3415863 h 6831717"/>
              <a:gd name="connsiteX5" fmla="*/ 3416476 w 4653374"/>
              <a:gd name="connsiteY5" fmla="*/ 0 h 6831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3374" h="6831717">
                <a:moveTo>
                  <a:pt x="3416476" y="0"/>
                </a:moveTo>
                <a:lnTo>
                  <a:pt x="4653374" y="0"/>
                </a:lnTo>
                <a:lnTo>
                  <a:pt x="4653374" y="6831717"/>
                </a:lnTo>
                <a:lnTo>
                  <a:pt x="3416476" y="6831717"/>
                </a:lnTo>
                <a:cubicBezTo>
                  <a:pt x="1529612" y="6831717"/>
                  <a:pt x="0" y="5302406"/>
                  <a:pt x="0" y="3415863"/>
                </a:cubicBezTo>
                <a:cubicBezTo>
                  <a:pt x="0" y="1529335"/>
                  <a:pt x="1529607" y="0"/>
                  <a:pt x="3416476" y="0"/>
                </a:cubicBezTo>
                <a:close/>
              </a:path>
            </a:pathLst>
          </a:custGeom>
          <a:solidFill>
            <a:schemeClr val="accent1"/>
          </a:solidFill>
          <a:ln w="4777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9" name="Изображение 2">
            <a:extLst>
              <a:ext uri="{FF2B5EF4-FFF2-40B4-BE49-F238E27FC236}">
                <a16:creationId xmlns:a16="http://schemas.microsoft.com/office/drawing/2014/main" id="{5CCFEDF9-5B69-87BA-8A33-35033DA40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766586" y="0"/>
            <a:ext cx="3432191" cy="343219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14401" y="849782"/>
            <a:ext cx="5715000" cy="2727709"/>
          </a:xfrm>
        </p:spPr>
        <p:txBody>
          <a:bodyPr tIns="0" bIns="0" rtlCol="0" anchor="b" anchorCtr="0">
            <a:noAutofit/>
          </a:bodyPr>
          <a:lstStyle>
            <a:lvl1pPr algn="l">
              <a:lnSpc>
                <a:spcPct val="100000"/>
              </a:lnSpc>
              <a:defRPr lang="ru-RU" sz="360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86F10CB4-CF79-A942-DA9C-04CBB7C89DC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14401" y="3813606"/>
            <a:ext cx="5715000" cy="2234642"/>
          </a:xfrm>
        </p:spPr>
        <p:txBody>
          <a:bodyPr lIns="91440" tIns="0" rIns="91440" bIns="0" rtlCol="0" anchor="t" anchorCtr="0">
            <a:normAutofit/>
          </a:bodyPr>
          <a:lstStyle>
            <a:lvl1pPr marL="0" indent="0" algn="l">
              <a:spcBef>
                <a:spcPts val="576"/>
              </a:spcBef>
              <a:buNone/>
              <a:defRPr lang="ru-RU" sz="2400"/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/>
              <a:t>Подзаголовок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23728988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: Фигура 6">
            <a:extLst>
              <a:ext uri="{FF2B5EF4-FFF2-40B4-BE49-F238E27FC236}">
                <a16:creationId xmlns:a16="http://schemas.microsoft.com/office/drawing/2014/main" id="{2C6B5F91-ABF5-D0B6-E43F-40CEDC3A6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A52D64F1-27B6-A1E5-4F44-A6029FAB30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/>
          <a:lstStyle>
            <a:defPPr>
              <a:defRPr lang="ru-RU"/>
            </a:def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lang="ru-RU">
                <a:latin typeface="+mn-lt"/>
                <a:cs typeface="+mn-cs"/>
              </a:defRPr>
            </a:lvl1pPr>
          </a:lstStyle>
          <a:p>
            <a:fld id="{48F63A3B-78C7-47BE-AE5E-E10140E04643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1868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: Фигура 5">
            <a:extLst>
              <a:ext uri="{FF2B5EF4-FFF2-40B4-BE49-F238E27FC236}">
                <a16:creationId xmlns:a16="http://schemas.microsoft.com/office/drawing/2014/main" id="{A626DE4B-D4E5-B36A-89FA-7C0E87AFC3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95243571-BE64-3777-F992-88FC43A605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lang="ru-RU">
                <a:latin typeface="+mn-lt"/>
                <a:cs typeface="+mn-cs"/>
              </a:defRPr>
            </a:lvl1pPr>
          </a:lstStyle>
          <a:p>
            <a:fld id="{48F63A3B-78C7-47BE-AE5E-E10140E04643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811828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id="{ADFAE2CB-0EAD-E788-FCB7-FB12F69391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58952" y="758952"/>
            <a:ext cx="3932237" cy="1524662"/>
          </a:xfrm>
        </p:spPr>
        <p:txBody>
          <a:bodyPr rtlCol="0" anchor="b"/>
          <a:lstStyle>
            <a:lvl1pPr>
              <a:lnSpc>
                <a:spcPct val="100000"/>
              </a:lnSpc>
              <a:defRPr lang="ru-RU" sz="320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lang="ru-RU">
                <a:latin typeface="+mn-lt"/>
                <a:cs typeface="+mn-cs"/>
              </a:defRPr>
            </a:lvl1pPr>
          </a:lstStyle>
          <a:p>
            <a:fld id="{48F63A3B-78C7-47BE-AE5E-E10140E04643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758952" y="2286000"/>
            <a:ext cx="3932237" cy="3567086"/>
          </a:xfrm>
        </p:spPr>
        <p:txBody>
          <a:bodyPr rtlCol="0"/>
          <a:lstStyle>
            <a:lvl1pPr marL="0" indent="0">
              <a:buNone/>
              <a:defRPr lang="ru-RU" sz="1600"/>
            </a:lvl1pPr>
            <a:lvl2pPr marL="457200" indent="0">
              <a:buNone/>
              <a:defRPr lang="ru-RU" sz="1400"/>
            </a:lvl2pPr>
            <a:lvl3pPr marL="914400" indent="0">
              <a:buNone/>
              <a:defRPr lang="ru-RU" sz="1200"/>
            </a:lvl3pPr>
            <a:lvl4pPr marL="1371600" indent="0">
              <a:buNone/>
              <a:defRPr lang="ru-RU" sz="1000"/>
            </a:lvl4pPr>
            <a:lvl5pPr marL="1828800" indent="0">
              <a:buNone/>
              <a:defRPr lang="ru-RU" sz="1000"/>
            </a:lvl5pPr>
            <a:lvl6pPr marL="2286000" indent="0">
              <a:buNone/>
              <a:defRPr lang="ru-RU" sz="1000"/>
            </a:lvl6pPr>
            <a:lvl7pPr marL="2743200" indent="0">
              <a:buNone/>
              <a:defRPr lang="ru-RU" sz="1000"/>
            </a:lvl7pPr>
            <a:lvl8pPr marL="3200400" indent="0">
              <a:buNone/>
              <a:defRPr lang="ru-RU" sz="1000"/>
            </a:lvl8pPr>
            <a:lvl9pPr marL="3657600" indent="0">
              <a:buNone/>
              <a:defRPr lang="ru-RU" sz="1000"/>
            </a:lvl9pPr>
          </a:lstStyle>
          <a:p>
            <a:pPr lvl="0" rtl="0"/>
            <a:r>
              <a:rPr lang="ru-RU"/>
              <a:t>Текст слайда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5183187" y="741459"/>
            <a:ext cx="6242839" cy="5119592"/>
          </a:xfrm>
        </p:spPr>
        <p:txBody>
          <a:bodyPr rtlCol="0"/>
          <a:lstStyle>
            <a:lvl1pPr>
              <a:defRPr lang="ru-RU" sz="3200"/>
            </a:lvl1pPr>
            <a:lvl2pPr>
              <a:defRPr lang="ru-RU" sz="2800"/>
            </a:lvl2pPr>
            <a:lvl3pPr>
              <a:defRPr lang="ru-RU" sz="2400"/>
            </a:lvl3pPr>
            <a:lvl4pPr>
              <a:defRPr lang="ru-RU" sz="2000"/>
            </a:lvl4pPr>
            <a:lvl5pPr>
              <a:defRPr lang="ru-RU" sz="2000"/>
            </a:lvl5pPr>
            <a:lvl6pPr>
              <a:defRPr lang="ru-RU" sz="2000"/>
            </a:lvl6pPr>
            <a:lvl7pPr>
              <a:defRPr lang="ru-RU" sz="2000"/>
            </a:lvl7pPr>
            <a:lvl8pPr>
              <a:defRPr lang="ru-RU" sz="2000"/>
            </a:lvl8pPr>
            <a:lvl9pPr>
              <a:defRPr lang="ru-RU" sz="2000"/>
            </a:lvl9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45005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id="{CAA6B609-D718-DB49-892F-7E49376CC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60938" y="755372"/>
            <a:ext cx="3931920" cy="1527048"/>
          </a:xfrm>
        </p:spPr>
        <p:txBody>
          <a:bodyPr rtlCol="0" anchor="b"/>
          <a:lstStyle>
            <a:lvl1pPr>
              <a:lnSpc>
                <a:spcPct val="100000"/>
              </a:lnSpc>
              <a:defRPr lang="ru-RU" sz="320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lang="ru-RU">
                <a:latin typeface="+mn-lt"/>
                <a:cs typeface="+mn-cs"/>
              </a:defRPr>
            </a:lvl1pPr>
          </a:lstStyle>
          <a:p>
            <a:fld id="{48F63A3B-78C7-47BE-AE5E-E10140E04643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760938" y="2286001"/>
            <a:ext cx="3931920" cy="3811588"/>
          </a:xfrm>
        </p:spPr>
        <p:txBody>
          <a:bodyPr rtlCol="0"/>
          <a:lstStyle>
            <a:lvl1pPr marL="0" indent="0">
              <a:buNone/>
              <a:defRPr lang="ru-RU" sz="1600"/>
            </a:lvl1pPr>
            <a:lvl2pPr marL="457200" indent="0">
              <a:buNone/>
              <a:defRPr lang="ru-RU" sz="1400"/>
            </a:lvl2pPr>
            <a:lvl3pPr marL="914400" indent="0">
              <a:buNone/>
              <a:defRPr lang="ru-RU" sz="1200"/>
            </a:lvl3pPr>
            <a:lvl4pPr marL="1371600" indent="0">
              <a:buNone/>
              <a:defRPr lang="ru-RU" sz="1000"/>
            </a:lvl4pPr>
            <a:lvl5pPr marL="1828800" indent="0">
              <a:buNone/>
              <a:defRPr lang="ru-RU" sz="1000"/>
            </a:lvl5pPr>
            <a:lvl6pPr marL="2286000" indent="0">
              <a:buNone/>
              <a:defRPr lang="ru-RU" sz="1000"/>
            </a:lvl6pPr>
            <a:lvl7pPr marL="2743200" indent="0">
              <a:buNone/>
              <a:defRPr lang="ru-RU" sz="1000"/>
            </a:lvl7pPr>
            <a:lvl8pPr marL="3200400" indent="0">
              <a:buNone/>
              <a:defRPr lang="ru-RU" sz="1000"/>
            </a:lvl8pPr>
            <a:lvl9pPr marL="3657600" indent="0">
              <a:buNone/>
              <a:defRPr lang="ru-RU" sz="1000"/>
            </a:lvl9pPr>
          </a:lstStyle>
          <a:p>
            <a:pPr lvl="0" rtl="0"/>
            <a:r>
              <a:rPr lang="ru-RU"/>
              <a:t>Текст слайда</a:t>
            </a:r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5262700" y="987425"/>
            <a:ext cx="6172200" cy="487362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lang="ru-RU" sz="2800"/>
            </a:lvl1pPr>
            <a:lvl2pPr marL="457200" indent="0">
              <a:buNone/>
              <a:defRPr lang="ru-RU" sz="2800"/>
            </a:lvl2pPr>
            <a:lvl3pPr marL="914400" indent="0">
              <a:buNone/>
              <a:defRPr lang="ru-RU" sz="2400"/>
            </a:lvl3pPr>
            <a:lvl4pPr marL="1371600" indent="0">
              <a:buNone/>
              <a:defRPr lang="ru-RU" sz="2000"/>
            </a:lvl4pPr>
            <a:lvl5pPr marL="1828800" indent="0">
              <a:buNone/>
              <a:defRPr lang="ru-RU" sz="2000"/>
            </a:lvl5pPr>
            <a:lvl6pPr marL="2286000" indent="0">
              <a:buNone/>
              <a:defRPr lang="ru-RU" sz="2000"/>
            </a:lvl6pPr>
            <a:lvl7pPr marL="2743200" indent="0">
              <a:buNone/>
              <a:defRPr lang="ru-RU" sz="2000"/>
            </a:lvl7pPr>
            <a:lvl8pPr marL="3200400" indent="0">
              <a:buNone/>
              <a:defRPr lang="ru-RU" sz="2000"/>
            </a:lvl8pPr>
            <a:lvl9pPr marL="3657600" indent="0">
              <a:buNone/>
              <a:defRPr lang="ru-RU" sz="2000"/>
            </a:lvl9pPr>
          </a:lstStyle>
          <a:p>
            <a:pPr rtl="0"/>
            <a:r>
              <a:rPr lang="ru-RU"/>
              <a:t>Щелкните, чтобы добавить рисунок</a:t>
            </a:r>
          </a:p>
        </p:txBody>
      </p:sp>
    </p:spTree>
    <p:extLst>
      <p:ext uri="{BB962C8B-B14F-4D97-AF65-F5344CB8AC3E}">
        <p14:creationId xmlns:p14="http://schemas.microsoft.com/office/powerpoint/2010/main" val="2234670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75923D9E-9381-3D11-B31A-1BF5C97F35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452303" y="3405019"/>
            <a:ext cx="5739697" cy="3467971"/>
            <a:chOff x="5009037" y="2525712"/>
            <a:chExt cx="7170193" cy="4332288"/>
          </a:xfrm>
        </p:grpSpPr>
        <p:sp>
          <p:nvSpPr>
            <p:cNvPr id="7" name="Полилиния 7">
              <a:extLst>
                <a:ext uri="{FF2B5EF4-FFF2-40B4-BE49-F238E27FC236}">
                  <a16:creationId xmlns:a16="http://schemas.microsoft.com/office/drawing/2014/main" id="{89E777D0-3240-08CE-6B6C-B33B910B8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037" y="2525712"/>
              <a:ext cx="3601721" cy="4332288"/>
            </a:xfrm>
            <a:custGeom>
              <a:avLst/>
              <a:gdLst>
                <a:gd name="T0" fmla="*/ 1198 w 1198"/>
                <a:gd name="T1" fmla="*/ 0 h 1441"/>
                <a:gd name="T2" fmla="*/ 0 w 1198"/>
                <a:gd name="T3" fmla="*/ 1441 h 1441"/>
                <a:gd name="T4" fmla="*/ 1198 w 1198"/>
                <a:gd name="T5" fmla="*/ 1441 h 1441"/>
                <a:gd name="T6" fmla="*/ 1198 w 1198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8" h="1441">
                  <a:moveTo>
                    <a:pt x="1198" y="0"/>
                  </a:moveTo>
                  <a:lnTo>
                    <a:pt x="0" y="1441"/>
                  </a:lnTo>
                  <a:lnTo>
                    <a:pt x="1198" y="1441"/>
                  </a:lnTo>
                  <a:lnTo>
                    <a:pt x="11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8" name="Полилиния 6">
              <a:extLst>
                <a:ext uri="{FF2B5EF4-FFF2-40B4-BE49-F238E27FC236}">
                  <a16:creationId xmlns:a16="http://schemas.microsoft.com/office/drawing/2014/main" id="{EFEA81A2-6893-518C-6AF3-37C987789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9536" y="2525712"/>
              <a:ext cx="3589694" cy="4332288"/>
            </a:xfrm>
            <a:custGeom>
              <a:avLst/>
              <a:gdLst>
                <a:gd name="T0" fmla="*/ 0 w 1194"/>
                <a:gd name="T1" fmla="*/ 0 h 1441"/>
                <a:gd name="T2" fmla="*/ 1194 w 1194"/>
                <a:gd name="T3" fmla="*/ 1441 h 1441"/>
                <a:gd name="T4" fmla="*/ 0 w 1194"/>
                <a:gd name="T5" fmla="*/ 1441 h 1441"/>
                <a:gd name="T6" fmla="*/ 0 w 1194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" h="1441">
                  <a:moveTo>
                    <a:pt x="0" y="0"/>
                  </a:moveTo>
                  <a:lnTo>
                    <a:pt x="1194" y="1441"/>
                  </a:lnTo>
                  <a:lnTo>
                    <a:pt x="0" y="1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0F297964-0B81-31DC-6D6D-1414832238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flipH="1" flipV="1">
            <a:off x="6465610" y="0"/>
            <a:ext cx="5739697" cy="3467971"/>
            <a:chOff x="5183405" y="2678112"/>
            <a:chExt cx="7170193" cy="4332288"/>
          </a:xfrm>
        </p:grpSpPr>
        <p:sp>
          <p:nvSpPr>
            <p:cNvPr id="10" name="Полилиния 7">
              <a:extLst>
                <a:ext uri="{FF2B5EF4-FFF2-40B4-BE49-F238E27FC236}">
                  <a16:creationId xmlns:a16="http://schemas.microsoft.com/office/drawing/2014/main" id="{CE4FDB43-7466-4B74-330E-836DA9504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3405" y="2678112"/>
              <a:ext cx="3601721" cy="4332288"/>
            </a:xfrm>
            <a:custGeom>
              <a:avLst/>
              <a:gdLst>
                <a:gd name="T0" fmla="*/ 1198 w 1198"/>
                <a:gd name="T1" fmla="*/ 0 h 1441"/>
                <a:gd name="T2" fmla="*/ 0 w 1198"/>
                <a:gd name="T3" fmla="*/ 1441 h 1441"/>
                <a:gd name="T4" fmla="*/ 1198 w 1198"/>
                <a:gd name="T5" fmla="*/ 1441 h 1441"/>
                <a:gd name="T6" fmla="*/ 1198 w 1198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8" h="1441">
                  <a:moveTo>
                    <a:pt x="1198" y="0"/>
                  </a:moveTo>
                  <a:lnTo>
                    <a:pt x="0" y="1441"/>
                  </a:lnTo>
                  <a:lnTo>
                    <a:pt x="1198" y="1441"/>
                  </a:lnTo>
                  <a:lnTo>
                    <a:pt x="11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1" name="Полилиния 6">
              <a:extLst>
                <a:ext uri="{FF2B5EF4-FFF2-40B4-BE49-F238E27FC236}">
                  <a16:creationId xmlns:a16="http://schemas.microsoft.com/office/drawing/2014/main" id="{2EA39DB9-F1B4-F4E9-CF4D-717B0CD74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3903" y="2678112"/>
              <a:ext cx="3589695" cy="4332288"/>
            </a:xfrm>
            <a:custGeom>
              <a:avLst/>
              <a:gdLst>
                <a:gd name="T0" fmla="*/ 0 w 1194"/>
                <a:gd name="T1" fmla="*/ 0 h 1441"/>
                <a:gd name="T2" fmla="*/ 1194 w 1194"/>
                <a:gd name="T3" fmla="*/ 1441 h 1441"/>
                <a:gd name="T4" fmla="*/ 0 w 1194"/>
                <a:gd name="T5" fmla="*/ 1441 h 1441"/>
                <a:gd name="T6" fmla="*/ 0 w 1194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" h="1441">
                  <a:moveTo>
                    <a:pt x="0" y="0"/>
                  </a:moveTo>
                  <a:lnTo>
                    <a:pt x="1194" y="1441"/>
                  </a:lnTo>
                  <a:lnTo>
                    <a:pt x="0" y="1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4" name="Изображение 2">
            <a:extLst>
              <a:ext uri="{FF2B5EF4-FFF2-40B4-BE49-F238E27FC236}">
                <a16:creationId xmlns:a16="http://schemas.microsoft.com/office/drawing/2014/main" id="{EFFAEAD9-58A9-096B-C6D0-58F7AD08EB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42518" y="4577658"/>
            <a:ext cx="775021" cy="775021"/>
          </a:xfrm>
          <a:custGeom>
            <a:avLst/>
            <a:gdLst>
              <a:gd name="connsiteX0" fmla="*/ 387511 w 775021"/>
              <a:gd name="connsiteY0" fmla="*/ 775021 h 775021"/>
              <a:gd name="connsiteX1" fmla="*/ 775021 w 775021"/>
              <a:gd name="connsiteY1" fmla="*/ 387511 h 775021"/>
              <a:gd name="connsiteX2" fmla="*/ 387511 w 775021"/>
              <a:gd name="connsiteY2" fmla="*/ 0 h 775021"/>
              <a:gd name="connsiteX3" fmla="*/ 0 w 775021"/>
              <a:gd name="connsiteY3" fmla="*/ 387511 h 775021"/>
              <a:gd name="connsiteX4" fmla="*/ 387511 w 775021"/>
              <a:gd name="connsiteY4" fmla="*/ 775021 h 77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021" h="775021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1CFBBA-B680-A6A7-3C4B-5FEAC4253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1057274"/>
            <a:ext cx="6583680" cy="1531357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ru-RU" sz="360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72386C43-DD10-E892-08AD-D6F4AE9617D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14400" y="2834640"/>
            <a:ext cx="6583680" cy="3207344"/>
          </a:xfrm>
        </p:spPr>
        <p:txBody>
          <a:bodyPr lIns="91440" tIns="0" rIns="91440" bIns="0" rtlCol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ru-RU" sz="2400"/>
            </a:lvl1pPr>
            <a:lvl2pPr marL="347472">
              <a:lnSpc>
                <a:spcPct val="150000"/>
              </a:lnSpc>
              <a:spcBef>
                <a:spcPts val="0"/>
              </a:spcBef>
              <a:defRPr lang="ru-RU" sz="2000"/>
            </a:lvl2pPr>
            <a:lvl3pPr marL="685800">
              <a:lnSpc>
                <a:spcPct val="150000"/>
              </a:lnSpc>
              <a:spcBef>
                <a:spcPts val="0"/>
              </a:spcBef>
              <a:defRPr lang="ru-RU" sz="1800"/>
            </a:lvl3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1114D1E-7749-DD58-8782-318E4F679D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358437" y="457199"/>
            <a:ext cx="1067589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964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537D12D-0FCA-3396-988D-452D3D526E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4064" y="3390900"/>
            <a:ext cx="12216063" cy="346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45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1710CE8-8A83-C0D3-623E-AFCC6C6A29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43346" y="332509"/>
            <a:ext cx="11305309" cy="602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sz="1600" dirty="0"/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7AA66C80-37C3-6D28-7564-733A30B2CD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flipH="1">
            <a:off x="9353550" y="0"/>
            <a:ext cx="2838450" cy="2857958"/>
            <a:chOff x="0" y="0"/>
            <a:chExt cx="2838450" cy="2857958"/>
          </a:xfrm>
        </p:grpSpPr>
        <p:sp>
          <p:nvSpPr>
            <p:cNvPr id="12" name="Полилиния: Фигура 28">
              <a:extLst>
                <a:ext uri="{FF2B5EF4-FFF2-40B4-BE49-F238E27FC236}">
                  <a16:creationId xmlns:a16="http://schemas.microsoft.com/office/drawing/2014/main" id="{D9DB7C23-E0CF-A75F-BFFD-4E7679AF4A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0"/>
              <a:ext cx="2838450" cy="2857958"/>
            </a:xfrm>
            <a:custGeom>
              <a:avLst/>
              <a:gdLst>
                <a:gd name="connsiteX0" fmla="*/ 1971005 w 2838450"/>
                <a:gd name="connsiteY0" fmla="*/ 0 h 2857958"/>
                <a:gd name="connsiteX1" fmla="*/ 2838450 w 2838450"/>
                <a:gd name="connsiteY1" fmla="*/ 0 h 2857958"/>
                <a:gd name="connsiteX2" fmla="*/ 2838450 w 2838450"/>
                <a:gd name="connsiteY2" fmla="*/ 7240 h 2857958"/>
                <a:gd name="connsiteX3" fmla="*/ 278890 w 2838450"/>
                <a:gd name="connsiteY3" fmla="*/ 2843883 h 2857958"/>
                <a:gd name="connsiteX4" fmla="*/ 0 w 2838450"/>
                <a:gd name="connsiteY4" fmla="*/ 2857958 h 2857958"/>
                <a:gd name="connsiteX5" fmla="*/ 0 w 2838450"/>
                <a:gd name="connsiteY5" fmla="*/ 1990580 h 2857958"/>
                <a:gd name="connsiteX6" fmla="*/ 190293 w 2838450"/>
                <a:gd name="connsiteY6" fmla="*/ 1980883 h 2857958"/>
                <a:gd name="connsiteX7" fmla="*/ 1960910 w 2838450"/>
                <a:gd name="connsiteY7" fmla="*/ 200390 h 285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38450" h="2857958">
                  <a:moveTo>
                    <a:pt x="1971005" y="0"/>
                  </a:moveTo>
                  <a:lnTo>
                    <a:pt x="2838450" y="0"/>
                  </a:lnTo>
                  <a:lnTo>
                    <a:pt x="2838450" y="7240"/>
                  </a:lnTo>
                  <a:cubicBezTo>
                    <a:pt x="2838450" y="1484015"/>
                    <a:pt x="1716931" y="2697914"/>
                    <a:pt x="278890" y="2843883"/>
                  </a:cubicBezTo>
                  <a:lnTo>
                    <a:pt x="0" y="2857958"/>
                  </a:lnTo>
                  <a:lnTo>
                    <a:pt x="0" y="1990580"/>
                  </a:lnTo>
                  <a:lnTo>
                    <a:pt x="190293" y="1980883"/>
                  </a:lnTo>
                  <a:cubicBezTo>
                    <a:pt x="1124600" y="1885128"/>
                    <a:pt x="1866185" y="1135788"/>
                    <a:pt x="1960910" y="2003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lvl="0" rtl="0"/>
              <a:endParaRPr lang="ru-RU" dirty="0"/>
            </a:p>
          </p:txBody>
        </p:sp>
        <p:sp>
          <p:nvSpPr>
            <p:cNvPr id="15" name="Полилиния: фигура 15">
              <a:extLst>
                <a:ext uri="{FF2B5EF4-FFF2-40B4-BE49-F238E27FC236}">
                  <a16:creationId xmlns:a16="http://schemas.microsoft.com/office/drawing/2014/main" id="{4D62A0CC-A0CE-403A-A167-27225B2C60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1"/>
              <a:ext cx="1003449" cy="1013015"/>
            </a:xfrm>
            <a:custGeom>
              <a:avLst/>
              <a:gdLst>
                <a:gd name="connsiteX0" fmla="*/ 0 w 1003449"/>
                <a:gd name="connsiteY0" fmla="*/ 0 h 1013015"/>
                <a:gd name="connsiteX1" fmla="*/ 1003449 w 1003449"/>
                <a:gd name="connsiteY1" fmla="*/ 0 h 1013015"/>
                <a:gd name="connsiteX2" fmla="*/ 998306 w 1003449"/>
                <a:gd name="connsiteY2" fmla="*/ 100639 h 1013015"/>
                <a:gd name="connsiteX3" fmla="*/ 90663 w 1003449"/>
                <a:gd name="connsiteY3" fmla="*/ 1008380 h 1013015"/>
                <a:gd name="connsiteX4" fmla="*/ 0 w 1003449"/>
                <a:gd name="connsiteY4" fmla="*/ 1013015 h 101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449" h="1013015">
                  <a:moveTo>
                    <a:pt x="0" y="0"/>
                  </a:moveTo>
                  <a:lnTo>
                    <a:pt x="1003449" y="0"/>
                  </a:lnTo>
                  <a:lnTo>
                    <a:pt x="998306" y="100639"/>
                  </a:lnTo>
                  <a:cubicBezTo>
                    <a:pt x="949402" y="576784"/>
                    <a:pt x="566756" y="959471"/>
                    <a:pt x="90663" y="1008380"/>
                  </a:cubicBezTo>
                  <a:lnTo>
                    <a:pt x="0" y="10130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lvl="0" rtl="0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6" name="Изображение 2">
              <a:extLst>
                <a:ext uri="{FF2B5EF4-FFF2-40B4-BE49-F238E27FC236}">
                  <a16:creationId xmlns:a16="http://schemas.microsoft.com/office/drawing/2014/main" id="{F8AD83DA-A293-6D56-F606-7C98C403A3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458332" y="590133"/>
              <a:ext cx="775021" cy="775021"/>
            </a:xfrm>
            <a:custGeom>
              <a:avLst/>
              <a:gdLst>
                <a:gd name="connsiteX0" fmla="*/ 387511 w 775021"/>
                <a:gd name="connsiteY0" fmla="*/ 775021 h 775021"/>
                <a:gd name="connsiteX1" fmla="*/ 775021 w 775021"/>
                <a:gd name="connsiteY1" fmla="*/ 387511 h 775021"/>
                <a:gd name="connsiteX2" fmla="*/ 387511 w 775021"/>
                <a:gd name="connsiteY2" fmla="*/ 0 h 775021"/>
                <a:gd name="connsiteX3" fmla="*/ 0 w 775021"/>
                <a:gd name="connsiteY3" fmla="*/ 387511 h 775021"/>
                <a:gd name="connsiteX4" fmla="*/ 387511 w 775021"/>
                <a:gd name="connsiteY4" fmla="*/ 775021 h 77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021" h="775021">
                  <a:moveTo>
                    <a:pt x="387511" y="775021"/>
                  </a:moveTo>
                  <a:cubicBezTo>
                    <a:pt x="601527" y="775021"/>
                    <a:pt x="775021" y="601527"/>
                    <a:pt x="775021" y="387511"/>
                  </a:cubicBezTo>
                  <a:cubicBezTo>
                    <a:pt x="775021" y="173494"/>
                    <a:pt x="601527" y="0"/>
                    <a:pt x="387511" y="0"/>
                  </a:cubicBezTo>
                  <a:cubicBezTo>
                    <a:pt x="173494" y="0"/>
                    <a:pt x="0" y="173494"/>
                    <a:pt x="0" y="387511"/>
                  </a:cubicBezTo>
                  <a:cubicBezTo>
                    <a:pt x="0" y="601527"/>
                    <a:pt x="173494" y="775021"/>
                    <a:pt x="387511" y="775021"/>
                  </a:cubicBezTo>
                  <a:close/>
                </a:path>
              </a:pathLst>
            </a:custGeom>
            <a:solidFill>
              <a:schemeClr val="accent6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 userDrawn="1">
            <p:ph type="title" hasCustomPrompt="1"/>
          </p:nvPr>
        </p:nvSpPr>
        <p:spPr>
          <a:xfrm>
            <a:off x="5702441" y="1061623"/>
            <a:ext cx="5723586" cy="4739104"/>
          </a:xfrm>
        </p:spPr>
        <p:txBody>
          <a:bodyPr tIns="0" bIns="0" rtlCol="0" anchor="ctr">
            <a:noAutofit/>
          </a:bodyPr>
          <a:lstStyle>
            <a:lvl1pPr algn="l">
              <a:lnSpc>
                <a:spcPct val="100000"/>
              </a:lnSpc>
              <a:defRPr lang="ru-RU" sz="3600" b="1"/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E979AC40-7C15-9431-5B1A-415655A7FC0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3345" y="0"/>
            <a:ext cx="4344695" cy="6359525"/>
          </a:xfrm>
        </p:spPr>
        <p:txBody>
          <a:bodyPr rtlCol="0">
            <a:normAutofit/>
          </a:bodyPr>
          <a:lstStyle>
            <a:lvl1pPr marL="0" indent="0">
              <a:buNone/>
              <a:defRPr lang="ru-RU" sz="1800"/>
            </a:lvl1pPr>
          </a:lstStyle>
          <a:p>
            <a:pPr lvl="0" rtl="0"/>
            <a:r>
              <a:rPr lang="ru-RU" dirty="0"/>
              <a:t>Щелкните, чтобы добавить рисунок</a:t>
            </a:r>
          </a:p>
        </p:txBody>
      </p:sp>
    </p:spTree>
    <p:extLst>
      <p:ext uri="{BB962C8B-B14F-4D97-AF65-F5344CB8AC3E}">
        <p14:creationId xmlns:p14="http://schemas.microsoft.com/office/powerpoint/2010/main" val="433189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86F8B46B-EF6E-BC12-09E2-0F3B779197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4064" y="-400"/>
            <a:ext cx="12216063" cy="3467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450" dirty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D7B4F11-E150-473B-98F5-6E6AC96468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43346" y="420493"/>
            <a:ext cx="11305309" cy="602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sz="1600" dirty="0"/>
          </a:p>
        </p:txBody>
      </p:sp>
      <p:sp>
        <p:nvSpPr>
          <p:cNvPr id="36" name="Полилиния 35">
            <a:extLst>
              <a:ext uri="{FF2B5EF4-FFF2-40B4-BE49-F238E27FC236}">
                <a16:creationId xmlns:a16="http://schemas.microsoft.com/office/drawing/2014/main" id="{A8E2FA61-C047-21BB-AA50-F84AD768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5760023" y="3764463"/>
            <a:ext cx="2812357" cy="3394143"/>
          </a:xfrm>
          <a:custGeom>
            <a:avLst/>
            <a:gdLst>
              <a:gd name="connsiteX0" fmla="*/ 0 w 2812357"/>
              <a:gd name="connsiteY0" fmla="*/ 0 h 3394143"/>
              <a:gd name="connsiteX1" fmla="*/ 2812357 w 2812357"/>
              <a:gd name="connsiteY1" fmla="*/ 3394143 h 3394143"/>
              <a:gd name="connsiteX2" fmla="*/ 0 w 2812357"/>
              <a:gd name="connsiteY2" fmla="*/ 3394143 h 339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2357" h="3394143">
                <a:moveTo>
                  <a:pt x="0" y="0"/>
                </a:moveTo>
                <a:lnTo>
                  <a:pt x="2812357" y="3394143"/>
                </a:lnTo>
                <a:lnTo>
                  <a:pt x="0" y="3394143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олилиния 32">
            <a:extLst>
              <a:ext uri="{FF2B5EF4-FFF2-40B4-BE49-F238E27FC236}">
                <a16:creationId xmlns:a16="http://schemas.microsoft.com/office/drawing/2014/main" id="{1A2791BA-760E-9FA5-8743-D0B699FC98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3463854"/>
            <a:ext cx="435241" cy="3394146"/>
          </a:xfrm>
          <a:custGeom>
            <a:avLst/>
            <a:gdLst>
              <a:gd name="connsiteX0" fmla="*/ 435241 w 435241"/>
              <a:gd name="connsiteY0" fmla="*/ 0 h 3394146"/>
              <a:gd name="connsiteX1" fmla="*/ 435241 w 435241"/>
              <a:gd name="connsiteY1" fmla="*/ 3394146 h 3394146"/>
              <a:gd name="connsiteX2" fmla="*/ 0 w 435241"/>
              <a:gd name="connsiteY2" fmla="*/ 3394146 h 3394146"/>
              <a:gd name="connsiteX3" fmla="*/ 0 w 435241"/>
              <a:gd name="connsiteY3" fmla="*/ 523525 h 3394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241" h="3394146">
                <a:moveTo>
                  <a:pt x="435241" y="0"/>
                </a:moveTo>
                <a:lnTo>
                  <a:pt x="435241" y="3394146"/>
                </a:lnTo>
                <a:lnTo>
                  <a:pt x="0" y="3394146"/>
                </a:lnTo>
                <a:lnTo>
                  <a:pt x="0" y="52352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lvl="0" algn="ctr" rtl="0"/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D6A03F2-8C7B-D33B-0E8F-24D4800D5C0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914400" y="1057275"/>
            <a:ext cx="5259554" cy="2495028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ru-RU" sz="3600"/>
            </a:lvl1pPr>
          </a:lstStyle>
          <a:p>
            <a:pPr rtl="0"/>
            <a:r>
              <a:rPr lang="ru-RU"/>
              <a:t>Текст слайда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C51465C6-2CDE-B5BF-F22E-CBDD44E86CFC}"/>
              </a:ext>
            </a:extLst>
          </p:cNvPr>
          <p:cNvSpPr>
            <a:spLocks noGrp="1"/>
          </p:cNvSpPr>
          <p:nvPr userDrawn="1">
            <p:ph idx="1" hasCustomPrompt="1"/>
          </p:nvPr>
        </p:nvSpPr>
        <p:spPr>
          <a:xfrm>
            <a:off x="914400" y="3808750"/>
            <a:ext cx="5259554" cy="2233233"/>
          </a:xfrm>
        </p:spPr>
        <p:txBody>
          <a:bodyPr lIns="91440" tIns="0" rIns="9144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RU" sz="2400"/>
            </a:lvl1pPr>
            <a:lvl2pPr marL="347472">
              <a:lnSpc>
                <a:spcPct val="100000"/>
              </a:lnSpc>
              <a:spcBef>
                <a:spcPts val="0"/>
              </a:spcBef>
              <a:defRPr lang="ru-RU" sz="2400"/>
            </a:lvl2pPr>
            <a:lvl3pPr marL="685800">
              <a:lnSpc>
                <a:spcPct val="100000"/>
              </a:lnSpc>
              <a:spcBef>
                <a:spcPts val="0"/>
              </a:spcBef>
              <a:defRPr lang="ru-RU" sz="2400"/>
            </a:lvl3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</p:txBody>
      </p:sp>
      <p:sp>
        <p:nvSpPr>
          <p:cNvPr id="52" name="Рисунок 7">
            <a:extLst>
              <a:ext uri="{FF2B5EF4-FFF2-40B4-BE49-F238E27FC236}">
                <a16:creationId xmlns:a16="http://schemas.microsoft.com/office/drawing/2014/main" id="{55126063-BDEE-A1AB-FDAE-DD9B98CACDA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414194" y="410780"/>
            <a:ext cx="4344695" cy="6447220"/>
          </a:xfrm>
          <a:solidFill>
            <a:schemeClr val="accent3"/>
          </a:solidFill>
        </p:spPr>
        <p:txBody>
          <a:bodyPr rtlCol="0">
            <a:normAutofit/>
          </a:bodyPr>
          <a:lstStyle>
            <a:lvl1pPr marL="0" indent="0">
              <a:buNone/>
              <a:defRPr lang="ru-RU" sz="1800"/>
            </a:lvl1pPr>
          </a:lstStyle>
          <a:p>
            <a:pPr lvl="0" rtl="0"/>
            <a:r>
              <a:rPr lang="ru-RU"/>
              <a:t>Щелкните, чтобы добавить рисунок</a:t>
            </a:r>
          </a:p>
        </p:txBody>
      </p:sp>
    </p:spTree>
    <p:extLst>
      <p:ext uri="{BB962C8B-B14F-4D97-AF65-F5344CB8AC3E}">
        <p14:creationId xmlns:p14="http://schemas.microsoft.com/office/powerpoint/2010/main" val="168178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Изображение 1">
            <a:extLst>
              <a:ext uri="{FF2B5EF4-FFF2-40B4-BE49-F238E27FC236}">
                <a16:creationId xmlns:a16="http://schemas.microsoft.com/office/drawing/2014/main" id="{2A3EC91E-4089-D366-06D3-3E66F93DFA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7117" y="0"/>
            <a:ext cx="2550985" cy="6858000"/>
          </a:xfrm>
          <a:custGeom>
            <a:avLst/>
            <a:gdLst>
              <a:gd name="connsiteX0" fmla="*/ 2550985 w 2550985"/>
              <a:gd name="connsiteY0" fmla="*/ 0 h 6858000"/>
              <a:gd name="connsiteX1" fmla="*/ 0 w 2550985"/>
              <a:gd name="connsiteY1" fmla="*/ 0 h 6858000"/>
              <a:gd name="connsiteX2" fmla="*/ 0 w 2550985"/>
              <a:gd name="connsiteY2" fmla="*/ 6858000 h 6858000"/>
              <a:gd name="connsiteX3" fmla="*/ 2550985 w 2550985"/>
              <a:gd name="connsiteY3" fmla="*/ 6858000 h 6858000"/>
              <a:gd name="connsiteX4" fmla="*/ 2550985 w 255098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0985" h="6858000">
                <a:moveTo>
                  <a:pt x="2550985" y="0"/>
                </a:moveTo>
                <a:lnTo>
                  <a:pt x="0" y="0"/>
                </a:lnTo>
                <a:lnTo>
                  <a:pt x="0" y="6858000"/>
                </a:lnTo>
                <a:lnTo>
                  <a:pt x="2550985" y="6858000"/>
                </a:lnTo>
                <a:lnTo>
                  <a:pt x="2550985" y="0"/>
                </a:lnTo>
                <a:close/>
              </a:path>
            </a:pathLst>
          </a:custGeom>
          <a:solidFill>
            <a:schemeClr val="accent4"/>
          </a:solidFill>
          <a:ln w="7045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3" name="Полилиния: фигура 52">
            <a:extLst>
              <a:ext uri="{FF2B5EF4-FFF2-40B4-BE49-F238E27FC236}">
                <a16:creationId xmlns:a16="http://schemas.microsoft.com/office/drawing/2014/main" id="{70F595E1-C910-3710-90E9-AF5FFCE058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9415" y="0"/>
            <a:ext cx="2548591" cy="2555628"/>
          </a:xfrm>
          <a:custGeom>
            <a:avLst/>
            <a:gdLst>
              <a:gd name="connsiteX0" fmla="*/ 138643 w 2548591"/>
              <a:gd name="connsiteY0" fmla="*/ 1 h 2555628"/>
              <a:gd name="connsiteX1" fmla="*/ 163874 w 2548591"/>
              <a:gd name="connsiteY1" fmla="*/ 1 h 2555628"/>
              <a:gd name="connsiteX2" fmla="*/ 2548463 w 2548591"/>
              <a:gd name="connsiteY2" fmla="*/ 2391168 h 2555628"/>
              <a:gd name="connsiteX3" fmla="*/ 2548463 w 2548591"/>
              <a:gd name="connsiteY3" fmla="*/ 2416472 h 2555628"/>
              <a:gd name="connsiteX4" fmla="*/ 2548590 w 2548591"/>
              <a:gd name="connsiteY4" fmla="*/ 2416600 h 2555628"/>
              <a:gd name="connsiteX5" fmla="*/ 138643 w 2548591"/>
              <a:gd name="connsiteY5" fmla="*/ 1 h 2555628"/>
              <a:gd name="connsiteX6" fmla="*/ 0 w 2548591"/>
              <a:gd name="connsiteY6" fmla="*/ 1 h 2555628"/>
              <a:gd name="connsiteX7" fmla="*/ 25231 w 2548591"/>
              <a:gd name="connsiteY7" fmla="*/ 1 h 2555628"/>
              <a:gd name="connsiteX8" fmla="*/ 2548591 w 2548591"/>
              <a:gd name="connsiteY8" fmla="*/ 2530324 h 2555628"/>
              <a:gd name="connsiteX9" fmla="*/ 2548591 w 2548591"/>
              <a:gd name="connsiteY9" fmla="*/ 2555628 h 2555628"/>
              <a:gd name="connsiteX10" fmla="*/ 0 w 2548591"/>
              <a:gd name="connsiteY10" fmla="*/ 1 h 2555628"/>
              <a:gd name="connsiteX11" fmla="*/ 277411 w 2548591"/>
              <a:gd name="connsiteY11" fmla="*/ 1 h 2555628"/>
              <a:gd name="connsiteX12" fmla="*/ 302642 w 2548591"/>
              <a:gd name="connsiteY12" fmla="*/ 1 h 2555628"/>
              <a:gd name="connsiteX13" fmla="*/ 2548582 w 2548591"/>
              <a:gd name="connsiteY13" fmla="*/ 2252147 h 2555628"/>
              <a:gd name="connsiteX14" fmla="*/ 2548582 w 2548591"/>
              <a:gd name="connsiteY14" fmla="*/ 2277444 h 2555628"/>
              <a:gd name="connsiteX15" fmla="*/ 277411 w 2548591"/>
              <a:gd name="connsiteY15" fmla="*/ 1 h 2555628"/>
              <a:gd name="connsiteX16" fmla="*/ 416054 w 2548591"/>
              <a:gd name="connsiteY16" fmla="*/ 1 h 2555628"/>
              <a:gd name="connsiteX17" fmla="*/ 441285 w 2548591"/>
              <a:gd name="connsiteY17" fmla="*/ 1 h 2555628"/>
              <a:gd name="connsiteX18" fmla="*/ 2548589 w 2548591"/>
              <a:gd name="connsiteY18" fmla="*/ 2113119 h 2555628"/>
              <a:gd name="connsiteX19" fmla="*/ 2548589 w 2548591"/>
              <a:gd name="connsiteY19" fmla="*/ 2138423 h 2555628"/>
              <a:gd name="connsiteX20" fmla="*/ 416054 w 2548591"/>
              <a:gd name="connsiteY20" fmla="*/ 1 h 2555628"/>
              <a:gd name="connsiteX21" fmla="*/ 554698 w 2548591"/>
              <a:gd name="connsiteY21" fmla="*/ 1 h 2555628"/>
              <a:gd name="connsiteX22" fmla="*/ 579930 w 2548591"/>
              <a:gd name="connsiteY22" fmla="*/ 1 h 2555628"/>
              <a:gd name="connsiteX23" fmla="*/ 2548462 w 2548591"/>
              <a:gd name="connsiteY23" fmla="*/ 1973963 h 2555628"/>
              <a:gd name="connsiteX24" fmla="*/ 2548462 w 2548591"/>
              <a:gd name="connsiteY24" fmla="*/ 1999267 h 2555628"/>
              <a:gd name="connsiteX25" fmla="*/ 2548589 w 2548591"/>
              <a:gd name="connsiteY25" fmla="*/ 1999394 h 2555628"/>
              <a:gd name="connsiteX26" fmla="*/ 554698 w 2548591"/>
              <a:gd name="connsiteY26" fmla="*/ 1 h 2555628"/>
              <a:gd name="connsiteX27" fmla="*/ 693468 w 2548591"/>
              <a:gd name="connsiteY27" fmla="*/ 0 h 2555628"/>
              <a:gd name="connsiteX28" fmla="*/ 718701 w 2548591"/>
              <a:gd name="connsiteY28" fmla="*/ 0 h 2555628"/>
              <a:gd name="connsiteX29" fmla="*/ 2548583 w 2548591"/>
              <a:gd name="connsiteY29" fmla="*/ 1834942 h 2555628"/>
              <a:gd name="connsiteX30" fmla="*/ 2548583 w 2548591"/>
              <a:gd name="connsiteY30" fmla="*/ 1860239 h 2555628"/>
              <a:gd name="connsiteX31" fmla="*/ 693468 w 2548591"/>
              <a:gd name="connsiteY31" fmla="*/ 0 h 2555628"/>
              <a:gd name="connsiteX32" fmla="*/ 832112 w 2548591"/>
              <a:gd name="connsiteY32" fmla="*/ 0 h 2555628"/>
              <a:gd name="connsiteX33" fmla="*/ 857340 w 2548591"/>
              <a:gd name="connsiteY33" fmla="*/ 0 h 2555628"/>
              <a:gd name="connsiteX34" fmla="*/ 2548582 w 2548591"/>
              <a:gd name="connsiteY34" fmla="*/ 1695913 h 2555628"/>
              <a:gd name="connsiteX35" fmla="*/ 2548582 w 2548591"/>
              <a:gd name="connsiteY35" fmla="*/ 1721210 h 2555628"/>
              <a:gd name="connsiteX36" fmla="*/ 832112 w 2548591"/>
              <a:gd name="connsiteY36" fmla="*/ 0 h 2555628"/>
              <a:gd name="connsiteX37" fmla="*/ 970758 w 2548591"/>
              <a:gd name="connsiteY37" fmla="*/ 0 h 2555628"/>
              <a:gd name="connsiteX38" fmla="*/ 995986 w 2548591"/>
              <a:gd name="connsiteY38" fmla="*/ 0 h 2555628"/>
              <a:gd name="connsiteX39" fmla="*/ 2548463 w 2548591"/>
              <a:gd name="connsiteY39" fmla="*/ 1556758 h 2555628"/>
              <a:gd name="connsiteX40" fmla="*/ 2548463 w 2548591"/>
              <a:gd name="connsiteY40" fmla="*/ 1582062 h 2555628"/>
              <a:gd name="connsiteX41" fmla="*/ 2548590 w 2548591"/>
              <a:gd name="connsiteY41" fmla="*/ 1582189 h 2555628"/>
              <a:gd name="connsiteX42" fmla="*/ 970758 w 2548591"/>
              <a:gd name="connsiteY42" fmla="*/ 0 h 2555628"/>
              <a:gd name="connsiteX43" fmla="*/ 1109529 w 2548591"/>
              <a:gd name="connsiteY43" fmla="*/ 0 h 2555628"/>
              <a:gd name="connsiteX44" fmla="*/ 1134764 w 2548591"/>
              <a:gd name="connsiteY44" fmla="*/ 0 h 2555628"/>
              <a:gd name="connsiteX45" fmla="*/ 2548589 w 2548591"/>
              <a:gd name="connsiteY45" fmla="*/ 1417736 h 2555628"/>
              <a:gd name="connsiteX46" fmla="*/ 2548589 w 2548591"/>
              <a:gd name="connsiteY46" fmla="*/ 1443033 h 2555628"/>
              <a:gd name="connsiteX47" fmla="*/ 1109529 w 2548591"/>
              <a:gd name="connsiteY47" fmla="*/ 0 h 2555628"/>
              <a:gd name="connsiteX48" fmla="*/ 1248168 w 2548591"/>
              <a:gd name="connsiteY48" fmla="*/ 0 h 2555628"/>
              <a:gd name="connsiteX49" fmla="*/ 1273396 w 2548591"/>
              <a:gd name="connsiteY49" fmla="*/ 0 h 2555628"/>
              <a:gd name="connsiteX50" fmla="*/ 2548583 w 2548591"/>
              <a:gd name="connsiteY50" fmla="*/ 1278708 h 2555628"/>
              <a:gd name="connsiteX51" fmla="*/ 2548583 w 2548591"/>
              <a:gd name="connsiteY51" fmla="*/ 1304005 h 2555628"/>
              <a:gd name="connsiteX52" fmla="*/ 1248168 w 2548591"/>
              <a:gd name="connsiteY52" fmla="*/ 0 h 2555628"/>
              <a:gd name="connsiteX53" fmla="*/ 1386813 w 2548591"/>
              <a:gd name="connsiteY53" fmla="*/ 0 h 2555628"/>
              <a:gd name="connsiteX54" fmla="*/ 1412041 w 2548591"/>
              <a:gd name="connsiteY54" fmla="*/ 0 h 2555628"/>
              <a:gd name="connsiteX55" fmla="*/ 2548589 w 2548591"/>
              <a:gd name="connsiteY55" fmla="*/ 1139552 h 2555628"/>
              <a:gd name="connsiteX56" fmla="*/ 2548589 w 2548591"/>
              <a:gd name="connsiteY56" fmla="*/ 1164857 h 2555628"/>
              <a:gd name="connsiteX57" fmla="*/ 2548589 w 2548591"/>
              <a:gd name="connsiteY57" fmla="*/ 1164984 h 2555628"/>
              <a:gd name="connsiteX58" fmla="*/ 1386813 w 2548591"/>
              <a:gd name="connsiteY58" fmla="*/ 0 h 2555628"/>
              <a:gd name="connsiteX59" fmla="*/ 1525579 w 2548591"/>
              <a:gd name="connsiteY59" fmla="*/ 0 h 2555628"/>
              <a:gd name="connsiteX60" fmla="*/ 1550814 w 2548591"/>
              <a:gd name="connsiteY60" fmla="*/ 0 h 2555628"/>
              <a:gd name="connsiteX61" fmla="*/ 2548583 w 2548591"/>
              <a:gd name="connsiteY61" fmla="*/ 1000531 h 2555628"/>
              <a:gd name="connsiteX62" fmla="*/ 2548583 w 2548591"/>
              <a:gd name="connsiteY62" fmla="*/ 1025828 h 2555628"/>
              <a:gd name="connsiteX63" fmla="*/ 1525579 w 2548591"/>
              <a:gd name="connsiteY63" fmla="*/ 0 h 2555628"/>
              <a:gd name="connsiteX64" fmla="*/ 1664231 w 2548591"/>
              <a:gd name="connsiteY64" fmla="*/ 0 h 2555628"/>
              <a:gd name="connsiteX65" fmla="*/ 1689459 w 2548591"/>
              <a:gd name="connsiteY65" fmla="*/ 0 h 2555628"/>
              <a:gd name="connsiteX66" fmla="*/ 2548589 w 2548591"/>
              <a:gd name="connsiteY66" fmla="*/ 861503 h 2555628"/>
              <a:gd name="connsiteX67" fmla="*/ 2548589 w 2548591"/>
              <a:gd name="connsiteY67" fmla="*/ 886800 h 2555628"/>
              <a:gd name="connsiteX68" fmla="*/ 1664231 w 2548591"/>
              <a:gd name="connsiteY68" fmla="*/ 0 h 2555628"/>
              <a:gd name="connsiteX69" fmla="*/ 1802870 w 2548591"/>
              <a:gd name="connsiteY69" fmla="*/ 0 h 2555628"/>
              <a:gd name="connsiteX70" fmla="*/ 1828097 w 2548591"/>
              <a:gd name="connsiteY70" fmla="*/ 0 h 2555628"/>
              <a:gd name="connsiteX71" fmla="*/ 2548583 w 2548591"/>
              <a:gd name="connsiteY71" fmla="*/ 722347 h 2555628"/>
              <a:gd name="connsiteX72" fmla="*/ 2548583 w 2548591"/>
              <a:gd name="connsiteY72" fmla="*/ 747651 h 2555628"/>
              <a:gd name="connsiteX73" fmla="*/ 2548583 w 2548591"/>
              <a:gd name="connsiteY73" fmla="*/ 747778 h 2555628"/>
              <a:gd name="connsiteX74" fmla="*/ 1802870 w 2548591"/>
              <a:gd name="connsiteY74" fmla="*/ 0 h 2555628"/>
              <a:gd name="connsiteX75" fmla="*/ 1941642 w 2548591"/>
              <a:gd name="connsiteY75" fmla="*/ 0 h 2555628"/>
              <a:gd name="connsiteX76" fmla="*/ 1966877 w 2548591"/>
              <a:gd name="connsiteY76" fmla="*/ 0 h 2555628"/>
              <a:gd name="connsiteX77" fmla="*/ 2548589 w 2548591"/>
              <a:gd name="connsiteY77" fmla="*/ 583321 h 2555628"/>
              <a:gd name="connsiteX78" fmla="*/ 2548589 w 2548591"/>
              <a:gd name="connsiteY78" fmla="*/ 608622 h 2555628"/>
              <a:gd name="connsiteX79" fmla="*/ 1941642 w 2548591"/>
              <a:gd name="connsiteY79" fmla="*/ 0 h 2555628"/>
              <a:gd name="connsiteX80" fmla="*/ 2080281 w 2548591"/>
              <a:gd name="connsiteY80" fmla="*/ 0 h 2555628"/>
              <a:gd name="connsiteX81" fmla="*/ 2105508 w 2548591"/>
              <a:gd name="connsiteY81" fmla="*/ 0 h 2555628"/>
              <a:gd name="connsiteX82" fmla="*/ 2548582 w 2548591"/>
              <a:gd name="connsiteY82" fmla="*/ 444296 h 2555628"/>
              <a:gd name="connsiteX83" fmla="*/ 2548582 w 2548591"/>
              <a:gd name="connsiteY83" fmla="*/ 469597 h 2555628"/>
              <a:gd name="connsiteX84" fmla="*/ 2080281 w 2548591"/>
              <a:gd name="connsiteY84" fmla="*/ 0 h 2555628"/>
              <a:gd name="connsiteX85" fmla="*/ 2218926 w 2548591"/>
              <a:gd name="connsiteY85" fmla="*/ 0 h 2555628"/>
              <a:gd name="connsiteX86" fmla="*/ 2244153 w 2548591"/>
              <a:gd name="connsiteY86" fmla="*/ 0 h 2555628"/>
              <a:gd name="connsiteX87" fmla="*/ 2548582 w 2548591"/>
              <a:gd name="connsiteY87" fmla="*/ 305270 h 2555628"/>
              <a:gd name="connsiteX88" fmla="*/ 2548582 w 2548591"/>
              <a:gd name="connsiteY88" fmla="*/ 330570 h 2555628"/>
              <a:gd name="connsiteX89" fmla="*/ 2218926 w 2548591"/>
              <a:gd name="connsiteY89" fmla="*/ 0 h 2555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548591" h="2555628">
                <a:moveTo>
                  <a:pt x="138643" y="1"/>
                </a:moveTo>
                <a:lnTo>
                  <a:pt x="163874" y="1"/>
                </a:lnTo>
                <a:cubicBezTo>
                  <a:pt x="163874" y="1318576"/>
                  <a:pt x="1233644" y="2391168"/>
                  <a:pt x="2548463" y="2391168"/>
                </a:cubicBezTo>
                <a:lnTo>
                  <a:pt x="2548463" y="2416472"/>
                </a:lnTo>
                <a:lnTo>
                  <a:pt x="2548590" y="2416600"/>
                </a:lnTo>
                <a:cubicBezTo>
                  <a:pt x="1219755" y="2416600"/>
                  <a:pt x="138643" y="1332503"/>
                  <a:pt x="138643" y="1"/>
                </a:cubicBezTo>
                <a:close/>
                <a:moveTo>
                  <a:pt x="0" y="1"/>
                </a:moveTo>
                <a:lnTo>
                  <a:pt x="25231" y="1"/>
                </a:lnTo>
                <a:cubicBezTo>
                  <a:pt x="25231" y="1395244"/>
                  <a:pt x="1157188" y="2530324"/>
                  <a:pt x="2548591" y="2530324"/>
                </a:cubicBezTo>
                <a:lnTo>
                  <a:pt x="2548591" y="2555628"/>
                </a:lnTo>
                <a:cubicBezTo>
                  <a:pt x="1143299" y="2555628"/>
                  <a:pt x="0" y="1409172"/>
                  <a:pt x="0" y="1"/>
                </a:cubicBezTo>
                <a:close/>
                <a:moveTo>
                  <a:pt x="277411" y="1"/>
                </a:moveTo>
                <a:lnTo>
                  <a:pt x="302642" y="1"/>
                </a:lnTo>
                <a:cubicBezTo>
                  <a:pt x="302642" y="1241907"/>
                  <a:pt x="1310229" y="2252147"/>
                  <a:pt x="2548582" y="2252147"/>
                </a:cubicBezTo>
                <a:lnTo>
                  <a:pt x="2548582" y="2277444"/>
                </a:lnTo>
                <a:cubicBezTo>
                  <a:pt x="1296205" y="2277444"/>
                  <a:pt x="277411" y="1255835"/>
                  <a:pt x="277411" y="1"/>
                </a:cubicBezTo>
                <a:close/>
                <a:moveTo>
                  <a:pt x="416054" y="1"/>
                </a:moveTo>
                <a:lnTo>
                  <a:pt x="441285" y="1"/>
                </a:lnTo>
                <a:cubicBezTo>
                  <a:pt x="441285" y="1165111"/>
                  <a:pt x="1386559" y="2113119"/>
                  <a:pt x="2548589" y="2113119"/>
                </a:cubicBezTo>
                <a:lnTo>
                  <a:pt x="2548589" y="2138423"/>
                </a:lnTo>
                <a:cubicBezTo>
                  <a:pt x="1372670" y="2138423"/>
                  <a:pt x="416054" y="1179166"/>
                  <a:pt x="416054" y="1"/>
                </a:cubicBezTo>
                <a:close/>
                <a:moveTo>
                  <a:pt x="554698" y="1"/>
                </a:moveTo>
                <a:lnTo>
                  <a:pt x="579930" y="1"/>
                </a:lnTo>
                <a:cubicBezTo>
                  <a:pt x="579930" y="1088442"/>
                  <a:pt x="1463017" y="1973963"/>
                  <a:pt x="2548462" y="1973963"/>
                </a:cubicBezTo>
                <a:lnTo>
                  <a:pt x="2548462" y="1999267"/>
                </a:lnTo>
                <a:lnTo>
                  <a:pt x="2548589" y="1999394"/>
                </a:lnTo>
                <a:cubicBezTo>
                  <a:pt x="1449127" y="1999394"/>
                  <a:pt x="554698" y="1102497"/>
                  <a:pt x="554698" y="1"/>
                </a:cubicBezTo>
                <a:close/>
                <a:moveTo>
                  <a:pt x="693468" y="0"/>
                </a:moveTo>
                <a:lnTo>
                  <a:pt x="718701" y="0"/>
                </a:lnTo>
                <a:cubicBezTo>
                  <a:pt x="718701" y="1011773"/>
                  <a:pt x="1539602" y="1834942"/>
                  <a:pt x="2548583" y="1834942"/>
                </a:cubicBezTo>
                <a:lnTo>
                  <a:pt x="2548583" y="1860239"/>
                </a:lnTo>
                <a:cubicBezTo>
                  <a:pt x="1525706" y="1860239"/>
                  <a:pt x="693468" y="1025701"/>
                  <a:pt x="693468" y="0"/>
                </a:cubicBezTo>
                <a:close/>
                <a:moveTo>
                  <a:pt x="832112" y="0"/>
                </a:moveTo>
                <a:lnTo>
                  <a:pt x="857340" y="0"/>
                </a:lnTo>
                <a:cubicBezTo>
                  <a:pt x="857340" y="935105"/>
                  <a:pt x="1616059" y="1695913"/>
                  <a:pt x="2548582" y="1695913"/>
                </a:cubicBezTo>
                <a:lnTo>
                  <a:pt x="2548582" y="1721210"/>
                </a:lnTo>
                <a:cubicBezTo>
                  <a:pt x="1602170" y="1721210"/>
                  <a:pt x="832112" y="949032"/>
                  <a:pt x="832112" y="0"/>
                </a:cubicBezTo>
                <a:close/>
                <a:moveTo>
                  <a:pt x="970758" y="0"/>
                </a:moveTo>
                <a:lnTo>
                  <a:pt x="995986" y="0"/>
                </a:lnTo>
                <a:cubicBezTo>
                  <a:pt x="995986" y="858436"/>
                  <a:pt x="1692391" y="1556758"/>
                  <a:pt x="2548463" y="1556758"/>
                </a:cubicBezTo>
                <a:lnTo>
                  <a:pt x="2548463" y="1582062"/>
                </a:lnTo>
                <a:lnTo>
                  <a:pt x="2548590" y="1582189"/>
                </a:lnTo>
                <a:cubicBezTo>
                  <a:pt x="1678628" y="1582189"/>
                  <a:pt x="970758" y="872491"/>
                  <a:pt x="970758" y="0"/>
                </a:cubicBezTo>
                <a:close/>
                <a:moveTo>
                  <a:pt x="1109529" y="0"/>
                </a:moveTo>
                <a:lnTo>
                  <a:pt x="1134764" y="0"/>
                </a:lnTo>
                <a:cubicBezTo>
                  <a:pt x="1134764" y="781767"/>
                  <a:pt x="1768975" y="1417736"/>
                  <a:pt x="2548589" y="1417736"/>
                </a:cubicBezTo>
                <a:lnTo>
                  <a:pt x="2548589" y="1443033"/>
                </a:lnTo>
                <a:cubicBezTo>
                  <a:pt x="1755086" y="1443033"/>
                  <a:pt x="1109529" y="795695"/>
                  <a:pt x="1109529" y="0"/>
                </a:cubicBezTo>
                <a:close/>
                <a:moveTo>
                  <a:pt x="1248168" y="0"/>
                </a:moveTo>
                <a:lnTo>
                  <a:pt x="1273396" y="0"/>
                </a:lnTo>
                <a:cubicBezTo>
                  <a:pt x="1273396" y="705097"/>
                  <a:pt x="1845433" y="1278708"/>
                  <a:pt x="2548583" y="1278708"/>
                </a:cubicBezTo>
                <a:lnTo>
                  <a:pt x="2548583" y="1304005"/>
                </a:lnTo>
                <a:cubicBezTo>
                  <a:pt x="1831537" y="1304005"/>
                  <a:pt x="1248168" y="719026"/>
                  <a:pt x="1248168" y="0"/>
                </a:cubicBezTo>
                <a:close/>
                <a:moveTo>
                  <a:pt x="1386813" y="0"/>
                </a:moveTo>
                <a:lnTo>
                  <a:pt x="1412041" y="0"/>
                </a:lnTo>
                <a:cubicBezTo>
                  <a:pt x="1412041" y="628428"/>
                  <a:pt x="1921890" y="1139552"/>
                  <a:pt x="2548589" y="1139552"/>
                </a:cubicBezTo>
                <a:lnTo>
                  <a:pt x="2548589" y="1164857"/>
                </a:lnTo>
                <a:lnTo>
                  <a:pt x="2548589" y="1164984"/>
                </a:lnTo>
                <a:cubicBezTo>
                  <a:pt x="1908001" y="1164984"/>
                  <a:pt x="1386813" y="642356"/>
                  <a:pt x="1386813" y="0"/>
                </a:cubicBezTo>
                <a:close/>
                <a:moveTo>
                  <a:pt x="1525579" y="0"/>
                </a:moveTo>
                <a:lnTo>
                  <a:pt x="1550814" y="0"/>
                </a:lnTo>
                <a:cubicBezTo>
                  <a:pt x="1550814" y="551759"/>
                  <a:pt x="1998468" y="1000531"/>
                  <a:pt x="2548583" y="1000531"/>
                </a:cubicBezTo>
                <a:lnTo>
                  <a:pt x="2548583" y="1025828"/>
                </a:lnTo>
                <a:cubicBezTo>
                  <a:pt x="1984452" y="1025828"/>
                  <a:pt x="1525579" y="565560"/>
                  <a:pt x="1525579" y="0"/>
                </a:cubicBezTo>
                <a:close/>
                <a:moveTo>
                  <a:pt x="1664231" y="0"/>
                </a:moveTo>
                <a:lnTo>
                  <a:pt x="1689459" y="0"/>
                </a:lnTo>
                <a:cubicBezTo>
                  <a:pt x="1689459" y="474963"/>
                  <a:pt x="2074805" y="861503"/>
                  <a:pt x="2548589" y="861503"/>
                </a:cubicBezTo>
                <a:lnTo>
                  <a:pt x="2548589" y="886800"/>
                </a:lnTo>
                <a:cubicBezTo>
                  <a:pt x="2060916" y="886800"/>
                  <a:pt x="1664231" y="489019"/>
                  <a:pt x="1664231" y="0"/>
                </a:cubicBezTo>
                <a:close/>
                <a:moveTo>
                  <a:pt x="1802870" y="0"/>
                </a:moveTo>
                <a:lnTo>
                  <a:pt x="1828097" y="0"/>
                </a:lnTo>
                <a:cubicBezTo>
                  <a:pt x="1828097" y="398295"/>
                  <a:pt x="2151263" y="722347"/>
                  <a:pt x="2548583" y="722347"/>
                </a:cubicBezTo>
                <a:lnTo>
                  <a:pt x="2548583" y="747651"/>
                </a:lnTo>
                <a:lnTo>
                  <a:pt x="2548583" y="747778"/>
                </a:lnTo>
                <a:cubicBezTo>
                  <a:pt x="2137367" y="747778"/>
                  <a:pt x="1802870" y="412350"/>
                  <a:pt x="1802870" y="0"/>
                </a:cubicBezTo>
                <a:close/>
                <a:moveTo>
                  <a:pt x="1941642" y="0"/>
                </a:moveTo>
                <a:lnTo>
                  <a:pt x="1966877" y="0"/>
                </a:lnTo>
                <a:cubicBezTo>
                  <a:pt x="1966877" y="321626"/>
                  <a:pt x="2227847" y="583321"/>
                  <a:pt x="2548589" y="583321"/>
                </a:cubicBezTo>
                <a:lnTo>
                  <a:pt x="2548589" y="608622"/>
                </a:lnTo>
                <a:cubicBezTo>
                  <a:pt x="2213831" y="608622"/>
                  <a:pt x="1941642" y="335553"/>
                  <a:pt x="1941642" y="0"/>
                </a:cubicBezTo>
                <a:close/>
                <a:moveTo>
                  <a:pt x="2080281" y="0"/>
                </a:moveTo>
                <a:lnTo>
                  <a:pt x="2105508" y="0"/>
                </a:lnTo>
                <a:cubicBezTo>
                  <a:pt x="2105508" y="244957"/>
                  <a:pt x="2304298" y="444296"/>
                  <a:pt x="2548582" y="444296"/>
                </a:cubicBezTo>
                <a:lnTo>
                  <a:pt x="2548582" y="469597"/>
                </a:lnTo>
                <a:cubicBezTo>
                  <a:pt x="2290409" y="469597"/>
                  <a:pt x="2080281" y="258885"/>
                  <a:pt x="2080281" y="0"/>
                </a:cubicBezTo>
                <a:close/>
                <a:moveTo>
                  <a:pt x="2218926" y="0"/>
                </a:moveTo>
                <a:lnTo>
                  <a:pt x="2244153" y="0"/>
                </a:lnTo>
                <a:cubicBezTo>
                  <a:pt x="2244153" y="168288"/>
                  <a:pt x="2380629" y="305270"/>
                  <a:pt x="2548582" y="305270"/>
                </a:cubicBezTo>
                <a:lnTo>
                  <a:pt x="2548582" y="330570"/>
                </a:lnTo>
                <a:cubicBezTo>
                  <a:pt x="2366866" y="330570"/>
                  <a:pt x="2218926" y="182344"/>
                  <a:pt x="2218926" y="0"/>
                </a:cubicBezTo>
                <a:close/>
              </a:path>
            </a:pathLst>
          </a:custGeom>
          <a:solidFill>
            <a:schemeClr val="bg1"/>
          </a:solidFill>
          <a:ln w="7032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9" name="Полилиния 70">
            <a:extLst>
              <a:ext uri="{FF2B5EF4-FFF2-40B4-BE49-F238E27FC236}">
                <a16:creationId xmlns:a16="http://schemas.microsoft.com/office/drawing/2014/main" id="{AA39EF58-54F1-4AC9-1D83-2E7DEEAAEA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 rot="16200000" flipH="1">
            <a:off x="-9389" y="4308466"/>
            <a:ext cx="2550984" cy="2560441"/>
          </a:xfrm>
          <a:custGeom>
            <a:avLst/>
            <a:gdLst>
              <a:gd name="T0" fmla="*/ 0 w 1079"/>
              <a:gd name="T1" fmla="*/ 1083 h 1083"/>
              <a:gd name="T2" fmla="*/ 1079 w 1079"/>
              <a:gd name="T3" fmla="*/ 1083 h 1083"/>
              <a:gd name="T4" fmla="*/ 1079 w 1079"/>
              <a:gd name="T5" fmla="*/ 0 h 1083"/>
              <a:gd name="T6" fmla="*/ 0 w 1079"/>
              <a:gd name="T7" fmla="*/ 1083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9" h="1083">
                <a:moveTo>
                  <a:pt x="0" y="1083"/>
                </a:moveTo>
                <a:lnTo>
                  <a:pt x="1079" y="1083"/>
                </a:lnTo>
                <a:lnTo>
                  <a:pt x="1079" y="0"/>
                </a:lnTo>
                <a:lnTo>
                  <a:pt x="0" y="1083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31" name="Полилиния 70">
            <a:extLst>
              <a:ext uri="{FF2B5EF4-FFF2-40B4-BE49-F238E27FC236}">
                <a16:creationId xmlns:a16="http://schemas.microsoft.com/office/drawing/2014/main" id="{0C320934-59CC-4123-C7C1-FEEE89F304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auto">
          <a:xfrm flipH="1">
            <a:off x="-10617" y="4308466"/>
            <a:ext cx="2550984" cy="2560441"/>
          </a:xfrm>
          <a:custGeom>
            <a:avLst/>
            <a:gdLst>
              <a:gd name="T0" fmla="*/ 0 w 1079"/>
              <a:gd name="T1" fmla="*/ 1083 h 1083"/>
              <a:gd name="T2" fmla="*/ 1079 w 1079"/>
              <a:gd name="T3" fmla="*/ 1083 h 1083"/>
              <a:gd name="T4" fmla="*/ 1079 w 1079"/>
              <a:gd name="T5" fmla="*/ 0 h 1083"/>
              <a:gd name="T6" fmla="*/ 0 w 1079"/>
              <a:gd name="T7" fmla="*/ 1083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9" h="1083">
                <a:moveTo>
                  <a:pt x="0" y="1083"/>
                </a:moveTo>
                <a:lnTo>
                  <a:pt x="1079" y="1083"/>
                </a:lnTo>
                <a:lnTo>
                  <a:pt x="1079" y="0"/>
                </a:lnTo>
                <a:lnTo>
                  <a:pt x="0" y="10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33" name="Изображение 4">
            <a:extLst>
              <a:ext uri="{FF2B5EF4-FFF2-40B4-BE49-F238E27FC236}">
                <a16:creationId xmlns:a16="http://schemas.microsoft.com/office/drawing/2014/main" id="{EC46DC71-C12A-96C8-3FE2-AA95AB58B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43868" y="0"/>
            <a:ext cx="2560340" cy="2560340"/>
          </a:xfrm>
          <a:custGeom>
            <a:avLst/>
            <a:gdLst>
              <a:gd name="connsiteX0" fmla="*/ 0 w 2560340"/>
              <a:gd name="connsiteY0" fmla="*/ 2560340 h 2560340"/>
              <a:gd name="connsiteX1" fmla="*/ 2560340 w 2560340"/>
              <a:gd name="connsiteY1" fmla="*/ 0 h 2560340"/>
              <a:gd name="connsiteX2" fmla="*/ 0 w 2560340"/>
              <a:gd name="connsiteY2" fmla="*/ 0 h 2560340"/>
              <a:gd name="connsiteX3" fmla="*/ 0 w 2560340"/>
              <a:gd name="connsiteY3" fmla="*/ 2560340 h 2560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340" h="2560340">
                <a:moveTo>
                  <a:pt x="0" y="2560340"/>
                </a:moveTo>
                <a:cubicBezTo>
                  <a:pt x="1414079" y="2560340"/>
                  <a:pt x="2560340" y="1414079"/>
                  <a:pt x="2560340" y="0"/>
                </a:cubicBezTo>
                <a:lnTo>
                  <a:pt x="0" y="0"/>
                </a:lnTo>
                <a:lnTo>
                  <a:pt x="0" y="256034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  <a:alpha val="50000"/>
            </a:schemeClr>
          </a:solidFill>
          <a:ln w="7052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460565" y="1057274"/>
            <a:ext cx="7965461" cy="994164"/>
          </a:xfrm>
        </p:spPr>
        <p:txBody>
          <a:bodyPr lIns="91440" tIns="0" rIns="91440" bIns="0" rtlCol="0" anchor="b" anchorCtr="0">
            <a:noAutofit/>
          </a:bodyPr>
          <a:lstStyle>
            <a:lvl1pPr algn="l">
              <a:lnSpc>
                <a:spcPct val="100000"/>
              </a:lnSpc>
              <a:defRPr lang="ru-RU" sz="3600" b="1">
                <a:latin typeface="+mj-lt"/>
                <a:cs typeface="Arial" panose="020B0604020202020204" pitchFamily="34" charset="0"/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13" name="Объект 3">
            <a:extLst>
              <a:ext uri="{FF2B5EF4-FFF2-40B4-BE49-F238E27FC236}">
                <a16:creationId xmlns:a16="http://schemas.microsoft.com/office/drawing/2014/main" id="{B20F5EA7-881C-8FB7-EAC9-89C8F2E5865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460565" y="2303029"/>
            <a:ext cx="7965460" cy="3497698"/>
          </a:xfrm>
        </p:spPr>
        <p:txBody>
          <a:bodyPr lIns="91440" tIns="0" rIns="91440" bIns="0" rtlCol="0">
            <a:normAutofit/>
          </a:bodyPr>
          <a:lstStyle>
            <a:lvl1pPr>
              <a:spcBef>
                <a:spcPts val="1000"/>
              </a:spcBef>
              <a:defRPr lang="ru-RU" sz="1800"/>
            </a:lvl1pPr>
            <a:lvl2pPr>
              <a:spcBef>
                <a:spcPts val="1000"/>
              </a:spcBef>
              <a:defRPr lang="ru-RU" sz="1800"/>
            </a:lvl2pPr>
            <a:lvl3pPr>
              <a:spcBef>
                <a:spcPts val="1000"/>
              </a:spcBef>
              <a:defRPr lang="ru-RU" sz="1800"/>
            </a:lvl3pPr>
            <a:lvl4pPr>
              <a:spcBef>
                <a:spcPts val="1000"/>
              </a:spcBef>
              <a:defRPr lang="ru-RU" sz="1800"/>
            </a:lvl4pPr>
            <a:lvl5pPr>
              <a:spcBef>
                <a:spcPts val="1000"/>
              </a:spcBef>
              <a:defRPr lang="ru-RU" sz="18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8" name="Номер слайда 2">
            <a:extLst>
              <a:ext uri="{FF2B5EF4-FFF2-40B4-BE49-F238E27FC236}">
                <a16:creationId xmlns:a16="http://schemas.microsoft.com/office/drawing/2014/main" id="{ED7A50D8-0839-EC58-FFBE-315A20995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358437" y="457199"/>
            <a:ext cx="1067589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2850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>
            <a:extLst>
              <a:ext uri="{FF2B5EF4-FFF2-40B4-BE49-F238E27FC236}">
                <a16:creationId xmlns:a16="http://schemas.microsoft.com/office/drawing/2014/main" id="{C26B5661-F583-FA44-8353-161B862E69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4809" y="1057274"/>
            <a:ext cx="7043617" cy="2520217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ru-RU" sz="360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11" name="Изображение 0">
            <a:extLst>
              <a:ext uri="{FF2B5EF4-FFF2-40B4-BE49-F238E27FC236}">
                <a16:creationId xmlns:a16="http://schemas.microsoft.com/office/drawing/2014/main" id="{CD2D664E-6702-6607-A37E-2E99614491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5568" y="-2784"/>
            <a:ext cx="3443288" cy="6891337"/>
          </a:xfrm>
          <a:custGeom>
            <a:avLst/>
            <a:gdLst>
              <a:gd name="connsiteX0" fmla="*/ 3443288 w 3443288"/>
              <a:gd name="connsiteY0" fmla="*/ 0 h 6891337"/>
              <a:gd name="connsiteX1" fmla="*/ 0 w 3443288"/>
              <a:gd name="connsiteY1" fmla="*/ 0 h 6891337"/>
              <a:gd name="connsiteX2" fmla="*/ 0 w 3443288"/>
              <a:gd name="connsiteY2" fmla="*/ 6891338 h 6891337"/>
              <a:gd name="connsiteX3" fmla="*/ 3443288 w 3443288"/>
              <a:gd name="connsiteY3" fmla="*/ 6891338 h 6891337"/>
              <a:gd name="connsiteX4" fmla="*/ 3443288 w 3443288"/>
              <a:gd name="connsiteY4" fmla="*/ 0 h 689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6891337">
                <a:moveTo>
                  <a:pt x="3443288" y="0"/>
                </a:moveTo>
                <a:lnTo>
                  <a:pt x="0" y="0"/>
                </a:lnTo>
                <a:lnTo>
                  <a:pt x="0" y="6891338"/>
                </a:lnTo>
                <a:lnTo>
                  <a:pt x="3443288" y="6891338"/>
                </a:lnTo>
                <a:lnTo>
                  <a:pt x="3443288" y="0"/>
                </a:lnTo>
                <a:close/>
              </a:path>
            </a:pathLst>
          </a:custGeom>
          <a:solidFill>
            <a:schemeClr val="accent3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13" name="Изображение 1">
            <a:extLst>
              <a:ext uri="{FF2B5EF4-FFF2-40B4-BE49-F238E27FC236}">
                <a16:creationId xmlns:a16="http://schemas.microsoft.com/office/drawing/2014/main" id="{951C5737-DF7E-D671-AC74-9E488335B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703311" y="-2784"/>
            <a:ext cx="1734410" cy="5167313"/>
          </a:xfrm>
          <a:prstGeom prst="rect">
            <a:avLst/>
          </a:prstGeom>
        </p:spPr>
      </p:pic>
      <p:sp>
        <p:nvSpPr>
          <p:cNvPr id="39" name="Полилиния: фигура 38">
            <a:extLst>
              <a:ext uri="{FF2B5EF4-FFF2-40B4-BE49-F238E27FC236}">
                <a16:creationId xmlns:a16="http://schemas.microsoft.com/office/drawing/2014/main" id="{F232A1E1-DD38-15EA-6CA1-A84950EC43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721621" y="-2784"/>
            <a:ext cx="1716115" cy="1720853"/>
          </a:xfrm>
          <a:custGeom>
            <a:avLst/>
            <a:gdLst>
              <a:gd name="connsiteX0" fmla="*/ 93358 w 1716115"/>
              <a:gd name="connsiteY0" fmla="*/ 0 h 1720853"/>
              <a:gd name="connsiteX1" fmla="*/ 110348 w 1716115"/>
              <a:gd name="connsiteY1" fmla="*/ 0 h 1720853"/>
              <a:gd name="connsiteX2" fmla="*/ 1716029 w 1716115"/>
              <a:gd name="connsiteY2" fmla="*/ 1610112 h 1720853"/>
              <a:gd name="connsiteX3" fmla="*/ 1716029 w 1716115"/>
              <a:gd name="connsiteY3" fmla="*/ 1627151 h 1720853"/>
              <a:gd name="connsiteX4" fmla="*/ 1716115 w 1716115"/>
              <a:gd name="connsiteY4" fmla="*/ 1627237 h 1720853"/>
              <a:gd name="connsiteX5" fmla="*/ 93358 w 1716115"/>
              <a:gd name="connsiteY5" fmla="*/ 0 h 1720853"/>
              <a:gd name="connsiteX6" fmla="*/ 0 w 1716115"/>
              <a:gd name="connsiteY6" fmla="*/ 0 h 1720853"/>
              <a:gd name="connsiteX7" fmla="*/ 16989 w 1716115"/>
              <a:gd name="connsiteY7" fmla="*/ 0 h 1720853"/>
              <a:gd name="connsiteX8" fmla="*/ 1716114 w 1716115"/>
              <a:gd name="connsiteY8" fmla="*/ 1703814 h 1720853"/>
              <a:gd name="connsiteX9" fmla="*/ 1716114 w 1716115"/>
              <a:gd name="connsiteY9" fmla="*/ 1720853 h 1720853"/>
              <a:gd name="connsiteX10" fmla="*/ 0 w 1716115"/>
              <a:gd name="connsiteY10" fmla="*/ 0 h 1720853"/>
              <a:gd name="connsiteX11" fmla="*/ 186798 w 1716115"/>
              <a:gd name="connsiteY11" fmla="*/ 0 h 1720853"/>
              <a:gd name="connsiteX12" fmla="*/ 203788 w 1716115"/>
              <a:gd name="connsiteY12" fmla="*/ 0 h 1720853"/>
              <a:gd name="connsiteX13" fmla="*/ 1716109 w 1716115"/>
              <a:gd name="connsiteY13" fmla="*/ 1516501 h 1720853"/>
              <a:gd name="connsiteX14" fmla="*/ 1716109 w 1716115"/>
              <a:gd name="connsiteY14" fmla="*/ 1533535 h 1720853"/>
              <a:gd name="connsiteX15" fmla="*/ 186798 w 1716115"/>
              <a:gd name="connsiteY15" fmla="*/ 0 h 1720853"/>
              <a:gd name="connsiteX16" fmla="*/ 280155 w 1716115"/>
              <a:gd name="connsiteY16" fmla="*/ 0 h 1720853"/>
              <a:gd name="connsiteX17" fmla="*/ 297145 w 1716115"/>
              <a:gd name="connsiteY17" fmla="*/ 0 h 1720853"/>
              <a:gd name="connsiteX18" fmla="*/ 1716114 w 1716115"/>
              <a:gd name="connsiteY18" fmla="*/ 1422885 h 1720853"/>
              <a:gd name="connsiteX19" fmla="*/ 1716114 w 1716115"/>
              <a:gd name="connsiteY19" fmla="*/ 1439924 h 1720853"/>
              <a:gd name="connsiteX20" fmla="*/ 280155 w 1716115"/>
              <a:gd name="connsiteY20" fmla="*/ 0 h 1720853"/>
              <a:gd name="connsiteX21" fmla="*/ 373512 w 1716115"/>
              <a:gd name="connsiteY21" fmla="*/ 0 h 1720853"/>
              <a:gd name="connsiteX22" fmla="*/ 390502 w 1716115"/>
              <a:gd name="connsiteY22" fmla="*/ 0 h 1720853"/>
              <a:gd name="connsiteX23" fmla="*/ 1716029 w 1716115"/>
              <a:gd name="connsiteY23" fmla="*/ 1329184 h 1720853"/>
              <a:gd name="connsiteX24" fmla="*/ 1716029 w 1716115"/>
              <a:gd name="connsiteY24" fmla="*/ 1346223 h 1720853"/>
              <a:gd name="connsiteX25" fmla="*/ 1716114 w 1716115"/>
              <a:gd name="connsiteY25" fmla="*/ 1346308 h 1720853"/>
              <a:gd name="connsiteX26" fmla="*/ 373512 w 1716115"/>
              <a:gd name="connsiteY26" fmla="*/ 0 h 1720853"/>
              <a:gd name="connsiteX27" fmla="*/ 466953 w 1716115"/>
              <a:gd name="connsiteY27" fmla="*/ 0 h 1720853"/>
              <a:gd name="connsiteX28" fmla="*/ 483944 w 1716115"/>
              <a:gd name="connsiteY28" fmla="*/ 0 h 1720853"/>
              <a:gd name="connsiteX29" fmla="*/ 1716110 w 1716115"/>
              <a:gd name="connsiteY29" fmla="*/ 1235573 h 1720853"/>
              <a:gd name="connsiteX30" fmla="*/ 1716110 w 1716115"/>
              <a:gd name="connsiteY30" fmla="*/ 1252607 h 1720853"/>
              <a:gd name="connsiteX31" fmla="*/ 466953 w 1716115"/>
              <a:gd name="connsiteY31" fmla="*/ 0 h 1720853"/>
              <a:gd name="connsiteX32" fmla="*/ 560310 w 1716115"/>
              <a:gd name="connsiteY32" fmla="*/ 0 h 1720853"/>
              <a:gd name="connsiteX33" fmla="*/ 577297 w 1716115"/>
              <a:gd name="connsiteY33" fmla="*/ 0 h 1720853"/>
              <a:gd name="connsiteX34" fmla="*/ 1716109 w 1716115"/>
              <a:gd name="connsiteY34" fmla="*/ 1141957 h 1720853"/>
              <a:gd name="connsiteX35" fmla="*/ 1716109 w 1716115"/>
              <a:gd name="connsiteY35" fmla="*/ 1158991 h 1720853"/>
              <a:gd name="connsiteX36" fmla="*/ 560310 w 1716115"/>
              <a:gd name="connsiteY36" fmla="*/ 0 h 1720853"/>
              <a:gd name="connsiteX37" fmla="*/ 653668 w 1716115"/>
              <a:gd name="connsiteY37" fmla="*/ 0 h 1720853"/>
              <a:gd name="connsiteX38" fmla="*/ 670655 w 1716115"/>
              <a:gd name="connsiteY38" fmla="*/ 0 h 1720853"/>
              <a:gd name="connsiteX39" fmla="*/ 1716029 w 1716115"/>
              <a:gd name="connsiteY39" fmla="*/ 1048255 h 1720853"/>
              <a:gd name="connsiteX40" fmla="*/ 1716029 w 1716115"/>
              <a:gd name="connsiteY40" fmla="*/ 1065294 h 1720853"/>
              <a:gd name="connsiteX41" fmla="*/ 1716114 w 1716115"/>
              <a:gd name="connsiteY41" fmla="*/ 1065380 h 1720853"/>
              <a:gd name="connsiteX42" fmla="*/ 653668 w 1716115"/>
              <a:gd name="connsiteY42" fmla="*/ 0 h 1720853"/>
              <a:gd name="connsiteX43" fmla="*/ 747112 w 1716115"/>
              <a:gd name="connsiteY43" fmla="*/ 0 h 1720853"/>
              <a:gd name="connsiteX44" fmla="*/ 764104 w 1716115"/>
              <a:gd name="connsiteY44" fmla="*/ 0 h 1720853"/>
              <a:gd name="connsiteX45" fmla="*/ 1716115 w 1716115"/>
              <a:gd name="connsiteY45" fmla="*/ 954644 h 1720853"/>
              <a:gd name="connsiteX46" fmla="*/ 1716115 w 1716115"/>
              <a:gd name="connsiteY46" fmla="*/ 971678 h 1720853"/>
              <a:gd name="connsiteX47" fmla="*/ 747112 w 1716115"/>
              <a:gd name="connsiteY47" fmla="*/ 0 h 1720853"/>
              <a:gd name="connsiteX48" fmla="*/ 840465 w 1716115"/>
              <a:gd name="connsiteY48" fmla="*/ 0 h 1720853"/>
              <a:gd name="connsiteX49" fmla="*/ 857452 w 1716115"/>
              <a:gd name="connsiteY49" fmla="*/ 0 h 1720853"/>
              <a:gd name="connsiteX50" fmla="*/ 1716109 w 1716115"/>
              <a:gd name="connsiteY50" fmla="*/ 861028 h 1720853"/>
              <a:gd name="connsiteX51" fmla="*/ 1716109 w 1716115"/>
              <a:gd name="connsiteY51" fmla="*/ 878062 h 1720853"/>
              <a:gd name="connsiteX52" fmla="*/ 840465 w 1716115"/>
              <a:gd name="connsiteY52" fmla="*/ 0 h 1720853"/>
              <a:gd name="connsiteX53" fmla="*/ 933823 w 1716115"/>
              <a:gd name="connsiteY53" fmla="*/ 0 h 1720853"/>
              <a:gd name="connsiteX54" fmla="*/ 950810 w 1716115"/>
              <a:gd name="connsiteY54" fmla="*/ 0 h 1720853"/>
              <a:gd name="connsiteX55" fmla="*/ 1716114 w 1716115"/>
              <a:gd name="connsiteY55" fmla="*/ 767327 h 1720853"/>
              <a:gd name="connsiteX56" fmla="*/ 1716114 w 1716115"/>
              <a:gd name="connsiteY56" fmla="*/ 784366 h 1720853"/>
              <a:gd name="connsiteX57" fmla="*/ 1716114 w 1716115"/>
              <a:gd name="connsiteY57" fmla="*/ 784451 h 1720853"/>
              <a:gd name="connsiteX58" fmla="*/ 933823 w 1716115"/>
              <a:gd name="connsiteY58" fmla="*/ 0 h 1720853"/>
              <a:gd name="connsiteX59" fmla="*/ 1027262 w 1716115"/>
              <a:gd name="connsiteY59" fmla="*/ 0 h 1720853"/>
              <a:gd name="connsiteX60" fmla="*/ 1044254 w 1716115"/>
              <a:gd name="connsiteY60" fmla="*/ 0 h 1720853"/>
              <a:gd name="connsiteX61" fmla="*/ 1716110 w 1716115"/>
              <a:gd name="connsiteY61" fmla="*/ 673716 h 1720853"/>
              <a:gd name="connsiteX62" fmla="*/ 1716110 w 1716115"/>
              <a:gd name="connsiteY62" fmla="*/ 690750 h 1720853"/>
              <a:gd name="connsiteX63" fmla="*/ 1027262 w 1716115"/>
              <a:gd name="connsiteY63" fmla="*/ 0 h 1720853"/>
              <a:gd name="connsiteX64" fmla="*/ 1120625 w 1716115"/>
              <a:gd name="connsiteY64" fmla="*/ 0 h 1720853"/>
              <a:gd name="connsiteX65" fmla="*/ 1137612 w 1716115"/>
              <a:gd name="connsiteY65" fmla="*/ 0 h 1720853"/>
              <a:gd name="connsiteX66" fmla="*/ 1716115 w 1716115"/>
              <a:gd name="connsiteY66" fmla="*/ 580100 h 1720853"/>
              <a:gd name="connsiteX67" fmla="*/ 1716115 w 1716115"/>
              <a:gd name="connsiteY67" fmla="*/ 597134 h 1720853"/>
              <a:gd name="connsiteX68" fmla="*/ 1120625 w 1716115"/>
              <a:gd name="connsiteY68" fmla="*/ 0 h 1720853"/>
              <a:gd name="connsiteX69" fmla="*/ 1213978 w 1716115"/>
              <a:gd name="connsiteY69" fmla="*/ 0 h 1720853"/>
              <a:gd name="connsiteX70" fmla="*/ 1230965 w 1716115"/>
              <a:gd name="connsiteY70" fmla="*/ 0 h 1720853"/>
              <a:gd name="connsiteX71" fmla="*/ 1716109 w 1716115"/>
              <a:gd name="connsiteY71" fmla="*/ 486398 h 1720853"/>
              <a:gd name="connsiteX72" fmla="*/ 1716109 w 1716115"/>
              <a:gd name="connsiteY72" fmla="*/ 503437 h 1720853"/>
              <a:gd name="connsiteX73" fmla="*/ 1716109 w 1716115"/>
              <a:gd name="connsiteY73" fmla="*/ 503523 h 1720853"/>
              <a:gd name="connsiteX74" fmla="*/ 1213978 w 1716115"/>
              <a:gd name="connsiteY74" fmla="*/ 0 h 1720853"/>
              <a:gd name="connsiteX75" fmla="*/ 1307422 w 1716115"/>
              <a:gd name="connsiteY75" fmla="*/ 0 h 1720853"/>
              <a:gd name="connsiteX76" fmla="*/ 1324414 w 1716115"/>
              <a:gd name="connsiteY76" fmla="*/ 0 h 1720853"/>
              <a:gd name="connsiteX77" fmla="*/ 1716115 w 1716115"/>
              <a:gd name="connsiteY77" fmla="*/ 392784 h 1720853"/>
              <a:gd name="connsiteX78" fmla="*/ 1716115 w 1716115"/>
              <a:gd name="connsiteY78" fmla="*/ 409821 h 1720853"/>
              <a:gd name="connsiteX79" fmla="*/ 1307422 w 1716115"/>
              <a:gd name="connsiteY79" fmla="*/ 0 h 1720853"/>
              <a:gd name="connsiteX80" fmla="*/ 1400775 w 1716115"/>
              <a:gd name="connsiteY80" fmla="*/ 0 h 1720853"/>
              <a:gd name="connsiteX81" fmla="*/ 1417762 w 1716115"/>
              <a:gd name="connsiteY81" fmla="*/ 0 h 1720853"/>
              <a:gd name="connsiteX82" fmla="*/ 1716109 w 1716115"/>
              <a:gd name="connsiteY82" fmla="*/ 299170 h 1720853"/>
              <a:gd name="connsiteX83" fmla="*/ 1716109 w 1716115"/>
              <a:gd name="connsiteY83" fmla="*/ 316207 h 1720853"/>
              <a:gd name="connsiteX84" fmla="*/ 1400775 w 1716115"/>
              <a:gd name="connsiteY84" fmla="*/ 0 h 1720853"/>
              <a:gd name="connsiteX85" fmla="*/ 1494133 w 1716115"/>
              <a:gd name="connsiteY85" fmla="*/ 0 h 1720853"/>
              <a:gd name="connsiteX86" fmla="*/ 1511120 w 1716115"/>
              <a:gd name="connsiteY86" fmla="*/ 0 h 1720853"/>
              <a:gd name="connsiteX87" fmla="*/ 1716109 w 1716115"/>
              <a:gd name="connsiteY87" fmla="*/ 205556 h 1720853"/>
              <a:gd name="connsiteX88" fmla="*/ 1716109 w 1716115"/>
              <a:gd name="connsiteY88" fmla="*/ 222592 h 1720853"/>
              <a:gd name="connsiteX89" fmla="*/ 1494133 w 1716115"/>
              <a:gd name="connsiteY89" fmla="*/ 0 h 172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16115" h="1720853">
                <a:moveTo>
                  <a:pt x="93358" y="0"/>
                </a:moveTo>
                <a:lnTo>
                  <a:pt x="110348" y="0"/>
                </a:lnTo>
                <a:cubicBezTo>
                  <a:pt x="110348" y="887874"/>
                  <a:pt x="830686" y="1610112"/>
                  <a:pt x="1716029" y="1610112"/>
                </a:cubicBezTo>
                <a:lnTo>
                  <a:pt x="1716029" y="1627151"/>
                </a:lnTo>
                <a:lnTo>
                  <a:pt x="1716115" y="1627237"/>
                </a:lnTo>
                <a:cubicBezTo>
                  <a:pt x="821334" y="1627237"/>
                  <a:pt x="93358" y="897252"/>
                  <a:pt x="93358" y="0"/>
                </a:cubicBezTo>
                <a:close/>
                <a:moveTo>
                  <a:pt x="0" y="0"/>
                </a:moveTo>
                <a:lnTo>
                  <a:pt x="16989" y="0"/>
                </a:lnTo>
                <a:cubicBezTo>
                  <a:pt x="16989" y="939499"/>
                  <a:pt x="779202" y="1703814"/>
                  <a:pt x="1716114" y="1703814"/>
                </a:cubicBezTo>
                <a:lnTo>
                  <a:pt x="1716114" y="1720853"/>
                </a:lnTo>
                <a:cubicBezTo>
                  <a:pt x="769850" y="1720853"/>
                  <a:pt x="0" y="948877"/>
                  <a:pt x="0" y="0"/>
                </a:cubicBezTo>
                <a:close/>
                <a:moveTo>
                  <a:pt x="186798" y="0"/>
                </a:moveTo>
                <a:lnTo>
                  <a:pt x="203788" y="0"/>
                </a:lnTo>
                <a:cubicBezTo>
                  <a:pt x="203788" y="836248"/>
                  <a:pt x="882254" y="1516501"/>
                  <a:pt x="1716109" y="1516501"/>
                </a:cubicBezTo>
                <a:lnTo>
                  <a:pt x="1716109" y="1533535"/>
                </a:lnTo>
                <a:cubicBezTo>
                  <a:pt x="872812" y="1533535"/>
                  <a:pt x="186798" y="845626"/>
                  <a:pt x="186798" y="0"/>
                </a:cubicBezTo>
                <a:close/>
                <a:moveTo>
                  <a:pt x="280155" y="0"/>
                </a:moveTo>
                <a:lnTo>
                  <a:pt x="297145" y="0"/>
                </a:lnTo>
                <a:cubicBezTo>
                  <a:pt x="297145" y="784537"/>
                  <a:pt x="933652" y="1422885"/>
                  <a:pt x="1716114" y="1422885"/>
                </a:cubicBezTo>
                <a:lnTo>
                  <a:pt x="1716114" y="1439924"/>
                </a:lnTo>
                <a:cubicBezTo>
                  <a:pt x="924300" y="1439924"/>
                  <a:pt x="280155" y="794001"/>
                  <a:pt x="280155" y="0"/>
                </a:cubicBezTo>
                <a:close/>
                <a:moveTo>
                  <a:pt x="373512" y="0"/>
                </a:moveTo>
                <a:lnTo>
                  <a:pt x="390502" y="0"/>
                </a:lnTo>
                <a:cubicBezTo>
                  <a:pt x="390502" y="732911"/>
                  <a:pt x="985135" y="1329184"/>
                  <a:pt x="1716029" y="1329184"/>
                </a:cubicBezTo>
                <a:lnTo>
                  <a:pt x="1716029" y="1346223"/>
                </a:lnTo>
                <a:lnTo>
                  <a:pt x="1716114" y="1346308"/>
                </a:lnTo>
                <a:cubicBezTo>
                  <a:pt x="975783" y="1346308"/>
                  <a:pt x="373512" y="742375"/>
                  <a:pt x="373512" y="0"/>
                </a:cubicBezTo>
                <a:close/>
                <a:moveTo>
                  <a:pt x="466953" y="0"/>
                </a:moveTo>
                <a:lnTo>
                  <a:pt x="483944" y="0"/>
                </a:lnTo>
                <a:cubicBezTo>
                  <a:pt x="483944" y="681286"/>
                  <a:pt x="1036704" y="1235573"/>
                  <a:pt x="1716110" y="1235573"/>
                </a:cubicBezTo>
                <a:lnTo>
                  <a:pt x="1716110" y="1252607"/>
                </a:lnTo>
                <a:cubicBezTo>
                  <a:pt x="1027347" y="1252607"/>
                  <a:pt x="466953" y="690664"/>
                  <a:pt x="466953" y="0"/>
                </a:cubicBezTo>
                <a:close/>
                <a:moveTo>
                  <a:pt x="560310" y="0"/>
                </a:moveTo>
                <a:lnTo>
                  <a:pt x="577297" y="0"/>
                </a:lnTo>
                <a:cubicBezTo>
                  <a:pt x="577297" y="629660"/>
                  <a:pt x="1088188" y="1141957"/>
                  <a:pt x="1716109" y="1141957"/>
                </a:cubicBezTo>
                <a:lnTo>
                  <a:pt x="1716109" y="1158991"/>
                </a:lnTo>
                <a:cubicBezTo>
                  <a:pt x="1078835" y="1158991"/>
                  <a:pt x="560310" y="639038"/>
                  <a:pt x="560310" y="0"/>
                </a:cubicBezTo>
                <a:close/>
                <a:moveTo>
                  <a:pt x="653668" y="0"/>
                </a:moveTo>
                <a:lnTo>
                  <a:pt x="670655" y="0"/>
                </a:lnTo>
                <a:cubicBezTo>
                  <a:pt x="670655" y="578035"/>
                  <a:pt x="1139586" y="1048255"/>
                  <a:pt x="1716029" y="1048255"/>
                </a:cubicBezTo>
                <a:lnTo>
                  <a:pt x="1716029" y="1065294"/>
                </a:lnTo>
                <a:lnTo>
                  <a:pt x="1716114" y="1065380"/>
                </a:lnTo>
                <a:cubicBezTo>
                  <a:pt x="1130319" y="1065380"/>
                  <a:pt x="653668" y="587499"/>
                  <a:pt x="653668" y="0"/>
                </a:cubicBezTo>
                <a:close/>
                <a:moveTo>
                  <a:pt x="747112" y="0"/>
                </a:moveTo>
                <a:lnTo>
                  <a:pt x="764104" y="0"/>
                </a:lnTo>
                <a:cubicBezTo>
                  <a:pt x="764104" y="526409"/>
                  <a:pt x="1191155" y="954644"/>
                  <a:pt x="1716115" y="954644"/>
                </a:cubicBezTo>
                <a:lnTo>
                  <a:pt x="1716115" y="971678"/>
                </a:lnTo>
                <a:cubicBezTo>
                  <a:pt x="1181802" y="971678"/>
                  <a:pt x="747112" y="535787"/>
                  <a:pt x="747112" y="0"/>
                </a:cubicBezTo>
                <a:close/>
                <a:moveTo>
                  <a:pt x="840465" y="0"/>
                </a:moveTo>
                <a:lnTo>
                  <a:pt x="857452" y="0"/>
                </a:lnTo>
                <a:cubicBezTo>
                  <a:pt x="857452" y="474783"/>
                  <a:pt x="1242638" y="861028"/>
                  <a:pt x="1716109" y="861028"/>
                </a:cubicBezTo>
                <a:lnTo>
                  <a:pt x="1716109" y="878062"/>
                </a:lnTo>
                <a:cubicBezTo>
                  <a:pt x="1233281" y="878062"/>
                  <a:pt x="840465" y="484162"/>
                  <a:pt x="840465" y="0"/>
                </a:cubicBezTo>
                <a:close/>
                <a:moveTo>
                  <a:pt x="933823" y="0"/>
                </a:moveTo>
                <a:lnTo>
                  <a:pt x="950810" y="0"/>
                </a:lnTo>
                <a:cubicBezTo>
                  <a:pt x="950810" y="423157"/>
                  <a:pt x="1294121" y="767327"/>
                  <a:pt x="1716114" y="767327"/>
                </a:cubicBezTo>
                <a:lnTo>
                  <a:pt x="1716114" y="784366"/>
                </a:lnTo>
                <a:lnTo>
                  <a:pt x="1716114" y="784451"/>
                </a:lnTo>
                <a:cubicBezTo>
                  <a:pt x="1284769" y="784451"/>
                  <a:pt x="933823" y="432536"/>
                  <a:pt x="933823" y="0"/>
                </a:cubicBezTo>
                <a:close/>
                <a:moveTo>
                  <a:pt x="1027262" y="0"/>
                </a:moveTo>
                <a:lnTo>
                  <a:pt x="1044254" y="0"/>
                </a:lnTo>
                <a:cubicBezTo>
                  <a:pt x="1044254" y="371532"/>
                  <a:pt x="1345685" y="673716"/>
                  <a:pt x="1716110" y="673716"/>
                </a:cubicBezTo>
                <a:lnTo>
                  <a:pt x="1716110" y="690750"/>
                </a:lnTo>
                <a:cubicBezTo>
                  <a:pt x="1336248" y="690750"/>
                  <a:pt x="1027262" y="380824"/>
                  <a:pt x="1027262" y="0"/>
                </a:cubicBezTo>
                <a:close/>
                <a:moveTo>
                  <a:pt x="1120625" y="0"/>
                </a:moveTo>
                <a:lnTo>
                  <a:pt x="1137612" y="0"/>
                </a:lnTo>
                <a:cubicBezTo>
                  <a:pt x="1137612" y="319820"/>
                  <a:pt x="1397088" y="580100"/>
                  <a:pt x="1716115" y="580100"/>
                </a:cubicBezTo>
                <a:lnTo>
                  <a:pt x="1716115" y="597134"/>
                </a:lnTo>
                <a:cubicBezTo>
                  <a:pt x="1387736" y="597134"/>
                  <a:pt x="1120625" y="329285"/>
                  <a:pt x="1120625" y="0"/>
                </a:cubicBezTo>
                <a:close/>
                <a:moveTo>
                  <a:pt x="1213978" y="0"/>
                </a:moveTo>
                <a:lnTo>
                  <a:pt x="1230965" y="0"/>
                </a:lnTo>
                <a:cubicBezTo>
                  <a:pt x="1230965" y="268195"/>
                  <a:pt x="1448571" y="486398"/>
                  <a:pt x="1716109" y="486398"/>
                </a:cubicBezTo>
                <a:lnTo>
                  <a:pt x="1716109" y="503437"/>
                </a:lnTo>
                <a:lnTo>
                  <a:pt x="1716109" y="503523"/>
                </a:lnTo>
                <a:cubicBezTo>
                  <a:pt x="1439214" y="503523"/>
                  <a:pt x="1213978" y="277659"/>
                  <a:pt x="1213978" y="0"/>
                </a:cubicBezTo>
                <a:close/>
                <a:moveTo>
                  <a:pt x="1307422" y="0"/>
                </a:moveTo>
                <a:lnTo>
                  <a:pt x="1324414" y="0"/>
                </a:lnTo>
                <a:cubicBezTo>
                  <a:pt x="1324414" y="216569"/>
                  <a:pt x="1500141" y="392784"/>
                  <a:pt x="1716115" y="392784"/>
                </a:cubicBezTo>
                <a:lnTo>
                  <a:pt x="1716115" y="409821"/>
                </a:lnTo>
                <a:cubicBezTo>
                  <a:pt x="1490703" y="409821"/>
                  <a:pt x="1307422" y="225948"/>
                  <a:pt x="1307422" y="0"/>
                </a:cubicBezTo>
                <a:close/>
                <a:moveTo>
                  <a:pt x="1400775" y="0"/>
                </a:moveTo>
                <a:lnTo>
                  <a:pt x="1417762" y="0"/>
                </a:lnTo>
                <a:cubicBezTo>
                  <a:pt x="1417762" y="164944"/>
                  <a:pt x="1551619" y="299170"/>
                  <a:pt x="1716109" y="299170"/>
                </a:cubicBezTo>
                <a:lnTo>
                  <a:pt x="1716109" y="316207"/>
                </a:lnTo>
                <a:cubicBezTo>
                  <a:pt x="1542266" y="316207"/>
                  <a:pt x="1400775" y="174322"/>
                  <a:pt x="1400775" y="0"/>
                </a:cubicBezTo>
                <a:close/>
                <a:moveTo>
                  <a:pt x="1494133" y="0"/>
                </a:moveTo>
                <a:lnTo>
                  <a:pt x="1511120" y="0"/>
                </a:lnTo>
                <a:cubicBezTo>
                  <a:pt x="1511120" y="113318"/>
                  <a:pt x="1603017" y="205556"/>
                  <a:pt x="1716109" y="205556"/>
                </a:cubicBezTo>
                <a:lnTo>
                  <a:pt x="1716109" y="222592"/>
                </a:lnTo>
                <a:cubicBezTo>
                  <a:pt x="1593750" y="222592"/>
                  <a:pt x="1494133" y="122783"/>
                  <a:pt x="1494133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23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7" name="Изображение 5">
            <a:extLst>
              <a:ext uri="{FF2B5EF4-FFF2-40B4-BE49-F238E27FC236}">
                <a16:creationId xmlns:a16="http://schemas.microsoft.com/office/drawing/2014/main" id="{B9036D42-A06F-E6EE-BB91-8BAF045198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5568" y="3440504"/>
            <a:ext cx="3443288" cy="3448050"/>
          </a:xfrm>
          <a:custGeom>
            <a:avLst/>
            <a:gdLst>
              <a:gd name="connsiteX0" fmla="*/ 1721644 w 3443288"/>
              <a:gd name="connsiteY0" fmla="*/ 3448051 h 3448050"/>
              <a:gd name="connsiteX1" fmla="*/ 3443288 w 3443288"/>
              <a:gd name="connsiteY1" fmla="*/ 1724025 h 3448050"/>
              <a:gd name="connsiteX2" fmla="*/ 1721644 w 3443288"/>
              <a:gd name="connsiteY2" fmla="*/ 0 h 3448050"/>
              <a:gd name="connsiteX3" fmla="*/ 0 w 3443288"/>
              <a:gd name="connsiteY3" fmla="*/ 1724025 h 3448050"/>
              <a:gd name="connsiteX4" fmla="*/ 1721644 w 3443288"/>
              <a:gd name="connsiteY4" fmla="*/ 3448051 h 34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3448050">
                <a:moveTo>
                  <a:pt x="1721644" y="3448051"/>
                </a:moveTo>
                <a:cubicBezTo>
                  <a:pt x="2672482" y="3448051"/>
                  <a:pt x="3443288" y="2676178"/>
                  <a:pt x="3443288" y="1724025"/>
                </a:cubicBezTo>
                <a:cubicBezTo>
                  <a:pt x="3443288" y="771873"/>
                  <a:pt x="2672482" y="0"/>
                  <a:pt x="1721644" y="0"/>
                </a:cubicBezTo>
                <a:cubicBezTo>
                  <a:pt x="770806" y="0"/>
                  <a:pt x="0" y="771873"/>
                  <a:pt x="0" y="1724025"/>
                </a:cubicBezTo>
                <a:cubicBezTo>
                  <a:pt x="0" y="2676178"/>
                  <a:pt x="770806" y="3448051"/>
                  <a:pt x="1721644" y="3448051"/>
                </a:cubicBezTo>
                <a:close/>
              </a:path>
            </a:pathLst>
          </a:custGeom>
          <a:solidFill>
            <a:schemeClr val="accent6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19" name="Изображение 6">
            <a:extLst>
              <a:ext uri="{FF2B5EF4-FFF2-40B4-BE49-F238E27FC236}">
                <a16:creationId xmlns:a16="http://schemas.microsoft.com/office/drawing/2014/main" id="{86E0540C-3355-A50D-AC61-047B54B70C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718457" y="3440504"/>
            <a:ext cx="1719263" cy="1724025"/>
          </a:xfrm>
          <a:prstGeom prst="rect">
            <a:avLst/>
          </a:prstGeom>
        </p:spPr>
      </p:pic>
      <p:sp>
        <p:nvSpPr>
          <p:cNvPr id="16" name="Номер слайда 2">
            <a:extLst>
              <a:ext uri="{FF2B5EF4-FFF2-40B4-BE49-F238E27FC236}">
                <a16:creationId xmlns:a16="http://schemas.microsoft.com/office/drawing/2014/main" id="{B00F713C-1CC6-5879-0410-95F179D56A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438475" y="457199"/>
            <a:ext cx="987552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Объект 2">
            <a:extLst>
              <a:ext uri="{FF2B5EF4-FFF2-40B4-BE49-F238E27FC236}">
                <a16:creationId xmlns:a16="http://schemas.microsoft.com/office/drawing/2014/main" id="{8E40D3F2-4A7A-F909-AC98-0B402B26776E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364808" y="3808750"/>
            <a:ext cx="7043618" cy="2233233"/>
          </a:xfrm>
        </p:spPr>
        <p:txBody>
          <a:bodyPr lIns="91440" tIns="0" rIns="9144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RU" sz="2400"/>
            </a:lvl1pPr>
            <a:lvl2pPr marL="347472">
              <a:lnSpc>
                <a:spcPct val="100000"/>
              </a:lnSpc>
              <a:spcBef>
                <a:spcPts val="0"/>
              </a:spcBef>
              <a:defRPr lang="ru-RU" sz="2400"/>
            </a:lvl2pPr>
            <a:lvl3pPr marL="685800">
              <a:lnSpc>
                <a:spcPct val="100000"/>
              </a:lnSpc>
              <a:spcBef>
                <a:spcPts val="0"/>
              </a:spcBef>
              <a:defRPr lang="ru-RU" sz="2400"/>
            </a:lvl3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16296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олилиния 26">
            <a:extLst>
              <a:ext uri="{FF2B5EF4-FFF2-40B4-BE49-F238E27FC236}">
                <a16:creationId xmlns:a16="http://schemas.microsoft.com/office/drawing/2014/main" id="{3C7B0BB3-A5CA-7C72-DC39-AD00EC9096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989454" y="3427336"/>
            <a:ext cx="3202546" cy="3430665"/>
          </a:xfrm>
          <a:custGeom>
            <a:avLst/>
            <a:gdLst>
              <a:gd name="connsiteX0" fmla="*/ 0 w 3202546"/>
              <a:gd name="connsiteY0" fmla="*/ 0 h 3430665"/>
              <a:gd name="connsiteX1" fmla="*/ 3202546 w 3202546"/>
              <a:gd name="connsiteY1" fmla="*/ 0 h 3430665"/>
              <a:gd name="connsiteX2" fmla="*/ 3202546 w 3202546"/>
              <a:gd name="connsiteY2" fmla="*/ 3430665 h 3430665"/>
              <a:gd name="connsiteX3" fmla="*/ 0 w 3202546"/>
              <a:gd name="connsiteY3" fmla="*/ 3430665 h 343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2546" h="3430665">
                <a:moveTo>
                  <a:pt x="0" y="0"/>
                </a:moveTo>
                <a:lnTo>
                  <a:pt x="3202546" y="0"/>
                </a:lnTo>
                <a:lnTo>
                  <a:pt x="3202546" y="3430665"/>
                </a:lnTo>
                <a:lnTo>
                  <a:pt x="0" y="34306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олилиния 17">
            <a:extLst>
              <a:ext uri="{FF2B5EF4-FFF2-40B4-BE49-F238E27FC236}">
                <a16:creationId xmlns:a16="http://schemas.microsoft.com/office/drawing/2014/main" id="{07871527-68A5-0A5C-F5A6-A80523BAC9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989454" y="3654149"/>
            <a:ext cx="3202546" cy="3203852"/>
          </a:xfrm>
          <a:custGeom>
            <a:avLst/>
            <a:gdLst>
              <a:gd name="connsiteX0" fmla="*/ 3202546 w 3202546"/>
              <a:gd name="connsiteY0" fmla="*/ 0 h 3203852"/>
              <a:gd name="connsiteX1" fmla="*/ 3202546 w 3202546"/>
              <a:gd name="connsiteY1" fmla="*/ 3203852 h 3203852"/>
              <a:gd name="connsiteX2" fmla="*/ 0 w 3202546"/>
              <a:gd name="connsiteY2" fmla="*/ 3203852 h 3203852"/>
              <a:gd name="connsiteX3" fmla="*/ 0 w 3202546"/>
              <a:gd name="connsiteY3" fmla="*/ 3190718 h 3203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2546" h="3203852">
                <a:moveTo>
                  <a:pt x="3202546" y="0"/>
                </a:moveTo>
                <a:lnTo>
                  <a:pt x="3202546" y="3203852"/>
                </a:lnTo>
                <a:lnTo>
                  <a:pt x="0" y="3203852"/>
                </a:lnTo>
                <a:lnTo>
                  <a:pt x="0" y="31907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олилиния 13">
            <a:extLst>
              <a:ext uri="{FF2B5EF4-FFF2-40B4-BE49-F238E27FC236}">
                <a16:creationId xmlns:a16="http://schemas.microsoft.com/office/drawing/2014/main" id="{CEB118B3-9B06-AD11-738A-7A0651F98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989455" y="1"/>
            <a:ext cx="3202545" cy="3437345"/>
          </a:xfrm>
          <a:custGeom>
            <a:avLst/>
            <a:gdLst>
              <a:gd name="connsiteX0" fmla="*/ 0 w 3202545"/>
              <a:gd name="connsiteY0" fmla="*/ 0 h 3437345"/>
              <a:gd name="connsiteX1" fmla="*/ 3202545 w 3202545"/>
              <a:gd name="connsiteY1" fmla="*/ 0 h 3437345"/>
              <a:gd name="connsiteX2" fmla="*/ 3202545 w 3202545"/>
              <a:gd name="connsiteY2" fmla="*/ 3437345 h 3437345"/>
              <a:gd name="connsiteX3" fmla="*/ 0 w 3202545"/>
              <a:gd name="connsiteY3" fmla="*/ 3437345 h 3437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2545" h="3437345">
                <a:moveTo>
                  <a:pt x="0" y="0"/>
                </a:moveTo>
                <a:lnTo>
                  <a:pt x="3202545" y="0"/>
                </a:lnTo>
                <a:lnTo>
                  <a:pt x="3202545" y="3437345"/>
                </a:lnTo>
                <a:lnTo>
                  <a:pt x="0" y="343734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0EA94262-504E-06F2-F383-E832C37B12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989454" y="6681"/>
            <a:ext cx="3202546" cy="3436477"/>
          </a:xfrm>
          <a:custGeom>
            <a:avLst/>
            <a:gdLst>
              <a:gd name="connsiteX0" fmla="*/ 0 w 3202546"/>
              <a:gd name="connsiteY0" fmla="*/ 0 h 3436477"/>
              <a:gd name="connsiteX1" fmla="*/ 3202546 w 3202546"/>
              <a:gd name="connsiteY1" fmla="*/ 3214418 h 3436477"/>
              <a:gd name="connsiteX2" fmla="*/ 3202546 w 3202546"/>
              <a:gd name="connsiteY2" fmla="*/ 3436477 h 3436477"/>
              <a:gd name="connsiteX3" fmla="*/ 0 w 3202546"/>
              <a:gd name="connsiteY3" fmla="*/ 3436477 h 3436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2546" h="3436477">
                <a:moveTo>
                  <a:pt x="0" y="0"/>
                </a:moveTo>
                <a:lnTo>
                  <a:pt x="3202546" y="3214418"/>
                </a:lnTo>
                <a:lnTo>
                  <a:pt x="3202546" y="3436477"/>
                </a:lnTo>
                <a:lnTo>
                  <a:pt x="0" y="34364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Заголовок 19">
            <a:extLst>
              <a:ext uri="{FF2B5EF4-FFF2-40B4-BE49-F238E27FC236}">
                <a16:creationId xmlns:a16="http://schemas.microsoft.com/office/drawing/2014/main" id="{C26B5661-F583-FA44-8353-161B862E69B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914399" y="834635"/>
            <a:ext cx="7796464" cy="1222385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ru-RU" sz="3600"/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19" name="Номер слайда 2">
            <a:extLst>
              <a:ext uri="{FF2B5EF4-FFF2-40B4-BE49-F238E27FC236}">
                <a16:creationId xmlns:a16="http://schemas.microsoft.com/office/drawing/2014/main" id="{BFBCB81C-7599-87A1-8037-5FB8C374503A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0438475" y="457199"/>
            <a:ext cx="987552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Объект 3">
            <a:extLst>
              <a:ext uri="{FF2B5EF4-FFF2-40B4-BE49-F238E27FC236}">
                <a16:creationId xmlns:a16="http://schemas.microsoft.com/office/drawing/2014/main" id="{6FF02D51-6992-3FED-2A19-92E5AC564CF4}"/>
              </a:ext>
            </a:extLst>
          </p:cNvPr>
          <p:cNvSpPr>
            <a:spLocks noGrp="1"/>
          </p:cNvSpPr>
          <p:nvPr userDrawn="1">
            <p:ph sz="half" idx="2" hasCustomPrompt="1"/>
          </p:nvPr>
        </p:nvSpPr>
        <p:spPr>
          <a:xfrm>
            <a:off x="914400" y="2303028"/>
            <a:ext cx="3283119" cy="3720337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1000"/>
              </a:spcBef>
              <a:buNone/>
              <a:defRPr lang="ru-RU" sz="1800"/>
            </a:lvl1pPr>
            <a:lvl2pPr marL="283464" indent="-283464">
              <a:spcBef>
                <a:spcPts val="1000"/>
              </a:spcBef>
              <a:defRPr lang="ru-RU" sz="1800"/>
            </a:lvl2pPr>
            <a:lvl3pPr marL="283464" indent="-283464">
              <a:spcBef>
                <a:spcPts val="1000"/>
              </a:spcBef>
              <a:defRPr lang="ru-RU" sz="1800"/>
            </a:lvl3pPr>
            <a:lvl4pPr marL="283464" indent="-283464">
              <a:spcBef>
                <a:spcPts val="1000"/>
              </a:spcBef>
              <a:defRPr lang="ru-RU" sz="1800"/>
            </a:lvl4pPr>
            <a:lvl5pPr marL="283464" indent="-283464">
              <a:spcBef>
                <a:spcPts val="1000"/>
              </a:spcBef>
              <a:defRPr lang="ru-RU" sz="1800"/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25" name="Объект 5">
            <a:extLst>
              <a:ext uri="{FF2B5EF4-FFF2-40B4-BE49-F238E27FC236}">
                <a16:creationId xmlns:a16="http://schemas.microsoft.com/office/drawing/2014/main" id="{C2762372-3C12-61F8-F131-E4C08A2B1735}"/>
              </a:ext>
            </a:extLst>
          </p:cNvPr>
          <p:cNvSpPr>
            <a:spLocks noGrp="1"/>
          </p:cNvSpPr>
          <p:nvPr userDrawn="1">
            <p:ph sz="quarter" idx="4" hasCustomPrompt="1"/>
          </p:nvPr>
        </p:nvSpPr>
        <p:spPr>
          <a:xfrm>
            <a:off x="4782159" y="2303028"/>
            <a:ext cx="3284951" cy="3720337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1000"/>
              </a:spcBef>
              <a:buNone/>
              <a:defRPr lang="ru-RU" sz="1800"/>
            </a:lvl1pPr>
            <a:lvl2pPr marL="283464" indent="-283464">
              <a:spcBef>
                <a:spcPts val="1000"/>
              </a:spcBef>
              <a:defRPr lang="ru-RU" sz="1800"/>
            </a:lvl2pPr>
            <a:lvl3pPr marL="283464" indent="-283464">
              <a:spcBef>
                <a:spcPts val="1000"/>
              </a:spcBef>
              <a:defRPr lang="ru-RU" sz="1800"/>
            </a:lvl3pPr>
            <a:lvl4pPr marL="283464" indent="-283464">
              <a:spcBef>
                <a:spcPts val="1000"/>
              </a:spcBef>
              <a:defRPr lang="ru-RU" sz="1800"/>
            </a:lvl4pPr>
            <a:lvl5pPr marL="283464" indent="-283464">
              <a:spcBef>
                <a:spcPts val="1000"/>
              </a:spcBef>
              <a:defRPr lang="ru-RU" sz="1800"/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86733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376CF4B8-1811-BD21-43A7-560AC4724F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4064" y="-400"/>
            <a:ext cx="12216063" cy="3467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45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30B7B4F0-D3BC-63DF-6429-F771BE5A32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43346" y="420493"/>
            <a:ext cx="11305309" cy="602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sz="160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5C6DDD-D2BB-0153-0F53-9F7C17BDFD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65393"/>
            <a:ext cx="7631709" cy="1091627"/>
          </a:xfrm>
        </p:spPr>
        <p:txBody>
          <a:bodyPr tIns="0" bIns="0" rtlCol="0"/>
          <a:lstStyle>
            <a:lvl1pPr algn="l">
              <a:lnSpc>
                <a:spcPct val="100000"/>
              </a:lnSpc>
              <a:defRPr lang="ru-RU" sz="36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0AADE444-940A-5A34-8C49-4F15BC33EEC7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914400" y="2303028"/>
            <a:ext cx="3283119" cy="4144192"/>
          </a:xfrm>
        </p:spPr>
        <p:txBody>
          <a:bodyPr lIns="91440" tIns="0" rIns="91440" bIns="0" rtlCol="0">
            <a:normAutofit/>
          </a:bodyPr>
          <a:lstStyle>
            <a:lvl1pPr marL="457200" indent="-457200">
              <a:spcBef>
                <a:spcPts val="1000"/>
              </a:spcBef>
              <a:buFont typeface="+mj-lt"/>
              <a:buAutoNum type="arabicPeriod"/>
              <a:defRPr lang="ru-RU" sz="1800"/>
            </a:lvl1pPr>
            <a:lvl2pPr marL="745236" indent="-342900">
              <a:spcBef>
                <a:spcPts val="1000"/>
              </a:spcBef>
              <a:buFont typeface="+mj-lt"/>
              <a:buAutoNum type="alphaLcPeriod"/>
              <a:defRPr lang="ru-RU" sz="1800"/>
            </a:lvl2pPr>
            <a:lvl3pPr marL="1202436" indent="-342900">
              <a:spcBef>
                <a:spcPts val="1000"/>
              </a:spcBef>
              <a:buFont typeface="+mj-lt"/>
              <a:buAutoNum type="arabicParenR"/>
              <a:defRPr lang="ru-RU" sz="1800"/>
            </a:lvl3pPr>
            <a:lvl4pPr marL="1659636" indent="-342900">
              <a:spcBef>
                <a:spcPts val="1000"/>
              </a:spcBef>
              <a:buFont typeface="+mj-lt"/>
              <a:buAutoNum type="alphaLcParenR"/>
              <a:defRPr lang="ru-RU" sz="1800"/>
            </a:lvl4pPr>
            <a:lvl5pPr indent="-283464">
              <a:spcBef>
                <a:spcPts val="1000"/>
              </a:spcBef>
              <a:defRPr lang="ru-RU" sz="18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A79FCB-9A9F-6B60-A95C-FCF020598DE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782159" y="2303028"/>
            <a:ext cx="3763950" cy="4144192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1000"/>
              </a:spcBef>
              <a:buNone/>
              <a:defRPr lang="ru-RU" sz="1800"/>
            </a:lvl1pPr>
            <a:lvl2pPr indent="-283464">
              <a:spcBef>
                <a:spcPts val="1000"/>
              </a:spcBef>
              <a:defRPr lang="ru-RU" sz="1800"/>
            </a:lvl2pPr>
            <a:lvl3pPr indent="-283464">
              <a:spcBef>
                <a:spcPts val="1000"/>
              </a:spcBef>
              <a:defRPr lang="ru-RU" sz="1800"/>
            </a:lvl3pPr>
            <a:lvl4pPr indent="-283464">
              <a:spcBef>
                <a:spcPts val="1000"/>
              </a:spcBef>
              <a:defRPr lang="ru-RU" sz="1800"/>
            </a:lvl4pPr>
            <a:lvl5pPr indent="-283464">
              <a:spcBef>
                <a:spcPts val="1000"/>
              </a:spcBef>
              <a:defRPr lang="ru-RU" sz="18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31" name="Рисунок 30">
            <a:extLst>
              <a:ext uri="{FF2B5EF4-FFF2-40B4-BE49-F238E27FC236}">
                <a16:creationId xmlns:a16="http://schemas.microsoft.com/office/drawing/2014/main" id="{2912B88E-830A-AD4C-378F-46EF5F77950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89454" y="965393"/>
            <a:ext cx="3202545" cy="5892607"/>
          </a:xfrm>
          <a:custGeom>
            <a:avLst/>
            <a:gdLst>
              <a:gd name="connsiteX0" fmla="*/ 0 w 3202545"/>
              <a:gd name="connsiteY0" fmla="*/ 0 h 6023366"/>
              <a:gd name="connsiteX1" fmla="*/ 3202545 w 3202545"/>
              <a:gd name="connsiteY1" fmla="*/ 0 h 6023366"/>
              <a:gd name="connsiteX2" fmla="*/ 3202545 w 3202545"/>
              <a:gd name="connsiteY2" fmla="*/ 3165406 h 6023366"/>
              <a:gd name="connsiteX3" fmla="*/ 2923656 w 3202545"/>
              <a:gd name="connsiteY3" fmla="*/ 3179481 h 6023366"/>
              <a:gd name="connsiteX4" fmla="*/ 364096 w 3202545"/>
              <a:gd name="connsiteY4" fmla="*/ 6016124 h 6023366"/>
              <a:gd name="connsiteX5" fmla="*/ 364096 w 3202545"/>
              <a:gd name="connsiteY5" fmla="*/ 6023364 h 6023366"/>
              <a:gd name="connsiteX6" fmla="*/ 1231541 w 3202545"/>
              <a:gd name="connsiteY6" fmla="*/ 6023364 h 6023366"/>
              <a:gd name="connsiteX7" fmla="*/ 1241636 w 3202545"/>
              <a:gd name="connsiteY7" fmla="*/ 5822974 h 6023366"/>
              <a:gd name="connsiteX8" fmla="*/ 3012253 w 3202545"/>
              <a:gd name="connsiteY8" fmla="*/ 4042481 h 6023366"/>
              <a:gd name="connsiteX9" fmla="*/ 3202545 w 3202545"/>
              <a:gd name="connsiteY9" fmla="*/ 4032784 h 6023366"/>
              <a:gd name="connsiteX10" fmla="*/ 3202545 w 3202545"/>
              <a:gd name="connsiteY10" fmla="*/ 4033098 h 6023366"/>
              <a:gd name="connsiteX11" fmla="*/ 3012291 w 3202545"/>
              <a:gd name="connsiteY11" fmla="*/ 4042794 h 6023366"/>
              <a:gd name="connsiteX12" fmla="*/ 1242011 w 3202545"/>
              <a:gd name="connsiteY12" fmla="*/ 5823008 h 6023366"/>
              <a:gd name="connsiteX13" fmla="*/ 1231918 w 3202545"/>
              <a:gd name="connsiteY13" fmla="*/ 6023365 h 6023366"/>
              <a:gd name="connsiteX14" fmla="*/ 3202545 w 3202545"/>
              <a:gd name="connsiteY14" fmla="*/ 6023365 h 6023366"/>
              <a:gd name="connsiteX15" fmla="*/ 3202545 w 3202545"/>
              <a:gd name="connsiteY15" fmla="*/ 6023366 h 6023366"/>
              <a:gd name="connsiteX16" fmla="*/ 0 w 3202545"/>
              <a:gd name="connsiteY16" fmla="*/ 6023366 h 6023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02545" h="6023366">
                <a:moveTo>
                  <a:pt x="0" y="0"/>
                </a:moveTo>
                <a:lnTo>
                  <a:pt x="3202545" y="0"/>
                </a:lnTo>
                <a:lnTo>
                  <a:pt x="3202545" y="3165406"/>
                </a:lnTo>
                <a:lnTo>
                  <a:pt x="2923656" y="3179481"/>
                </a:lnTo>
                <a:cubicBezTo>
                  <a:pt x="1485615" y="3325450"/>
                  <a:pt x="364096" y="4539349"/>
                  <a:pt x="364096" y="6016124"/>
                </a:cubicBezTo>
                <a:lnTo>
                  <a:pt x="364096" y="6023364"/>
                </a:lnTo>
                <a:lnTo>
                  <a:pt x="1231541" y="6023364"/>
                </a:lnTo>
                <a:lnTo>
                  <a:pt x="1241636" y="5822974"/>
                </a:lnTo>
                <a:cubicBezTo>
                  <a:pt x="1336361" y="4887576"/>
                  <a:pt x="2077946" y="4138236"/>
                  <a:pt x="3012253" y="4042481"/>
                </a:cubicBezTo>
                <a:lnTo>
                  <a:pt x="3202545" y="4032784"/>
                </a:lnTo>
                <a:lnTo>
                  <a:pt x="3202545" y="4033098"/>
                </a:lnTo>
                <a:lnTo>
                  <a:pt x="3012291" y="4042794"/>
                </a:lnTo>
                <a:cubicBezTo>
                  <a:pt x="2078162" y="4138534"/>
                  <a:pt x="1336718" y="4887757"/>
                  <a:pt x="1242011" y="5823008"/>
                </a:cubicBezTo>
                <a:lnTo>
                  <a:pt x="1231918" y="6023365"/>
                </a:lnTo>
                <a:lnTo>
                  <a:pt x="3202545" y="6023365"/>
                </a:lnTo>
                <a:lnTo>
                  <a:pt x="3202545" y="6023366"/>
                </a:lnTo>
                <a:lnTo>
                  <a:pt x="0" y="6023366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rtlCol="0">
            <a:noAutofit/>
          </a:bodyPr>
          <a:lstStyle>
            <a:lvl1pPr marL="0" indent="0">
              <a:buNone/>
              <a:defRPr lang="ru-RU" sz="1800"/>
            </a:lvl1pPr>
          </a:lstStyle>
          <a:p>
            <a:pPr lvl="0" rtl="0"/>
            <a:r>
              <a:rPr lang="ru-RU"/>
              <a:t>Щелкните, чтобы добавить рисунок</a:t>
            </a:r>
          </a:p>
        </p:txBody>
      </p: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B9152F76-E42E-3D76-6BDB-2FA0D69216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353550" y="4000041"/>
            <a:ext cx="2838450" cy="2857959"/>
            <a:chOff x="12797096" y="4000041"/>
            <a:chExt cx="2838450" cy="2857959"/>
          </a:xfrm>
        </p:grpSpPr>
        <p:sp>
          <p:nvSpPr>
            <p:cNvPr id="20" name="Полилиния: Фигура 28">
              <a:extLst>
                <a:ext uri="{FF2B5EF4-FFF2-40B4-BE49-F238E27FC236}">
                  <a16:creationId xmlns:a16="http://schemas.microsoft.com/office/drawing/2014/main" id="{ED0348C7-D83F-0AD7-2539-41219A7956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12797096" y="4000041"/>
              <a:ext cx="2838450" cy="2857958"/>
            </a:xfrm>
            <a:custGeom>
              <a:avLst/>
              <a:gdLst>
                <a:gd name="connsiteX0" fmla="*/ 1971005 w 2838450"/>
                <a:gd name="connsiteY0" fmla="*/ 0 h 2857958"/>
                <a:gd name="connsiteX1" fmla="*/ 2838450 w 2838450"/>
                <a:gd name="connsiteY1" fmla="*/ 0 h 2857958"/>
                <a:gd name="connsiteX2" fmla="*/ 2838450 w 2838450"/>
                <a:gd name="connsiteY2" fmla="*/ 7240 h 2857958"/>
                <a:gd name="connsiteX3" fmla="*/ 278890 w 2838450"/>
                <a:gd name="connsiteY3" fmla="*/ 2843883 h 2857958"/>
                <a:gd name="connsiteX4" fmla="*/ 0 w 2838450"/>
                <a:gd name="connsiteY4" fmla="*/ 2857958 h 2857958"/>
                <a:gd name="connsiteX5" fmla="*/ 0 w 2838450"/>
                <a:gd name="connsiteY5" fmla="*/ 1990580 h 2857958"/>
                <a:gd name="connsiteX6" fmla="*/ 190293 w 2838450"/>
                <a:gd name="connsiteY6" fmla="*/ 1980883 h 2857958"/>
                <a:gd name="connsiteX7" fmla="*/ 1960910 w 2838450"/>
                <a:gd name="connsiteY7" fmla="*/ 200390 h 285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38450" h="2857958">
                  <a:moveTo>
                    <a:pt x="1971005" y="0"/>
                  </a:moveTo>
                  <a:lnTo>
                    <a:pt x="2838450" y="0"/>
                  </a:lnTo>
                  <a:lnTo>
                    <a:pt x="2838450" y="7240"/>
                  </a:lnTo>
                  <a:cubicBezTo>
                    <a:pt x="2838450" y="1484015"/>
                    <a:pt x="1716931" y="2697914"/>
                    <a:pt x="278890" y="2843883"/>
                  </a:cubicBezTo>
                  <a:lnTo>
                    <a:pt x="0" y="2857958"/>
                  </a:lnTo>
                  <a:lnTo>
                    <a:pt x="0" y="1990580"/>
                  </a:lnTo>
                  <a:lnTo>
                    <a:pt x="190293" y="1980883"/>
                  </a:lnTo>
                  <a:cubicBezTo>
                    <a:pt x="1124600" y="1885128"/>
                    <a:pt x="1866185" y="1135788"/>
                    <a:pt x="1960910" y="2003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lvl="0" rtl="0"/>
              <a:endParaRPr lang="ru-RU" dirty="0"/>
            </a:p>
          </p:txBody>
        </p:sp>
        <p:sp>
          <p:nvSpPr>
            <p:cNvPr id="21" name="Полилиния: Фигура 25">
              <a:extLst>
                <a:ext uri="{FF2B5EF4-FFF2-40B4-BE49-F238E27FC236}">
                  <a16:creationId xmlns:a16="http://schemas.microsoft.com/office/drawing/2014/main" id="{E911AA2D-BE77-278D-CD2E-2EB3E180F3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13664918" y="4867733"/>
              <a:ext cx="1970627" cy="1990267"/>
            </a:xfrm>
            <a:custGeom>
              <a:avLst/>
              <a:gdLst>
                <a:gd name="connsiteX0" fmla="*/ 0 w 1970627"/>
                <a:gd name="connsiteY0" fmla="*/ 0 h 1990267"/>
                <a:gd name="connsiteX1" fmla="*/ 1970627 w 1970627"/>
                <a:gd name="connsiteY1" fmla="*/ 0 h 1990267"/>
                <a:gd name="connsiteX2" fmla="*/ 1960534 w 1970627"/>
                <a:gd name="connsiteY2" fmla="*/ 200357 h 1990267"/>
                <a:gd name="connsiteX3" fmla="*/ 190254 w 1970627"/>
                <a:gd name="connsiteY3" fmla="*/ 1980571 h 1990267"/>
                <a:gd name="connsiteX4" fmla="*/ 0 w 1970627"/>
                <a:gd name="connsiteY4" fmla="*/ 1990267 h 199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0627" h="1990267">
                  <a:moveTo>
                    <a:pt x="0" y="0"/>
                  </a:moveTo>
                  <a:lnTo>
                    <a:pt x="1970627" y="0"/>
                  </a:lnTo>
                  <a:lnTo>
                    <a:pt x="1960534" y="200357"/>
                  </a:lnTo>
                  <a:cubicBezTo>
                    <a:pt x="1865827" y="1135608"/>
                    <a:pt x="1124383" y="1884831"/>
                    <a:pt x="190254" y="1980571"/>
                  </a:cubicBezTo>
                  <a:lnTo>
                    <a:pt x="0" y="19902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lvl="0" rtl="0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" name="Полилиния: фигура 15">
              <a:extLst>
                <a:ext uri="{FF2B5EF4-FFF2-40B4-BE49-F238E27FC236}">
                  <a16:creationId xmlns:a16="http://schemas.microsoft.com/office/drawing/2014/main" id="{B6CE0BA6-C0FD-AC39-6C31-8477E0CAFD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14632096" y="5844983"/>
              <a:ext cx="1003449" cy="1013015"/>
            </a:xfrm>
            <a:custGeom>
              <a:avLst/>
              <a:gdLst>
                <a:gd name="connsiteX0" fmla="*/ 0 w 1003449"/>
                <a:gd name="connsiteY0" fmla="*/ 0 h 1013015"/>
                <a:gd name="connsiteX1" fmla="*/ 1003449 w 1003449"/>
                <a:gd name="connsiteY1" fmla="*/ 0 h 1013015"/>
                <a:gd name="connsiteX2" fmla="*/ 998306 w 1003449"/>
                <a:gd name="connsiteY2" fmla="*/ 100639 h 1013015"/>
                <a:gd name="connsiteX3" fmla="*/ 90663 w 1003449"/>
                <a:gd name="connsiteY3" fmla="*/ 1008380 h 1013015"/>
                <a:gd name="connsiteX4" fmla="*/ 0 w 1003449"/>
                <a:gd name="connsiteY4" fmla="*/ 1013015 h 101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449" h="1013015">
                  <a:moveTo>
                    <a:pt x="0" y="0"/>
                  </a:moveTo>
                  <a:lnTo>
                    <a:pt x="1003449" y="0"/>
                  </a:lnTo>
                  <a:lnTo>
                    <a:pt x="998306" y="100639"/>
                  </a:lnTo>
                  <a:cubicBezTo>
                    <a:pt x="949402" y="576784"/>
                    <a:pt x="566756" y="959471"/>
                    <a:pt x="90663" y="1008380"/>
                  </a:cubicBezTo>
                  <a:lnTo>
                    <a:pt x="0" y="10130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lvl="0" rtl="0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3" name="Изображение 2">
              <a:extLst>
                <a:ext uri="{FF2B5EF4-FFF2-40B4-BE49-F238E27FC236}">
                  <a16:creationId xmlns:a16="http://schemas.microsoft.com/office/drawing/2014/main" id="{666AD1A4-36DE-12F3-BB78-BA678A5957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13402193" y="5492845"/>
              <a:ext cx="775021" cy="775021"/>
            </a:xfrm>
            <a:custGeom>
              <a:avLst/>
              <a:gdLst>
                <a:gd name="connsiteX0" fmla="*/ 387511 w 775021"/>
                <a:gd name="connsiteY0" fmla="*/ 775021 h 775021"/>
                <a:gd name="connsiteX1" fmla="*/ 775021 w 775021"/>
                <a:gd name="connsiteY1" fmla="*/ 387511 h 775021"/>
                <a:gd name="connsiteX2" fmla="*/ 387511 w 775021"/>
                <a:gd name="connsiteY2" fmla="*/ 0 h 775021"/>
                <a:gd name="connsiteX3" fmla="*/ 0 w 775021"/>
                <a:gd name="connsiteY3" fmla="*/ 387511 h 775021"/>
                <a:gd name="connsiteX4" fmla="*/ 387511 w 775021"/>
                <a:gd name="connsiteY4" fmla="*/ 775021 h 77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021" h="775021">
                  <a:moveTo>
                    <a:pt x="387511" y="775021"/>
                  </a:moveTo>
                  <a:cubicBezTo>
                    <a:pt x="601527" y="775021"/>
                    <a:pt x="775021" y="601527"/>
                    <a:pt x="775021" y="387511"/>
                  </a:cubicBezTo>
                  <a:cubicBezTo>
                    <a:pt x="775021" y="173494"/>
                    <a:pt x="601527" y="0"/>
                    <a:pt x="387511" y="0"/>
                  </a:cubicBezTo>
                  <a:cubicBezTo>
                    <a:pt x="173494" y="0"/>
                    <a:pt x="0" y="173494"/>
                    <a:pt x="0" y="387511"/>
                  </a:cubicBezTo>
                  <a:cubicBezTo>
                    <a:pt x="0" y="601527"/>
                    <a:pt x="173494" y="775021"/>
                    <a:pt x="387511" y="775021"/>
                  </a:cubicBezTo>
                  <a:close/>
                </a:path>
              </a:pathLst>
            </a:custGeom>
            <a:solidFill>
              <a:schemeClr val="accent6"/>
            </a:solidFill>
            <a:ln w="3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44" name="Номер слайда 2">
            <a:extLst>
              <a:ext uri="{FF2B5EF4-FFF2-40B4-BE49-F238E27FC236}">
                <a16:creationId xmlns:a16="http://schemas.microsoft.com/office/drawing/2014/main" id="{79071EEC-EAD1-8B22-009A-68E74589AA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358437" y="457199"/>
            <a:ext cx="1067589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3620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дк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>
            <a:extLst>
              <a:ext uri="{FF2B5EF4-FFF2-40B4-BE49-F238E27FC236}">
                <a16:creationId xmlns:a16="http://schemas.microsoft.com/office/drawing/2014/main" id="{28259CF0-6BC5-3693-6F49-C4489C07C3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989454" y="-2546"/>
            <a:ext cx="3202546" cy="3441072"/>
          </a:xfrm>
          <a:custGeom>
            <a:avLst/>
            <a:gdLst>
              <a:gd name="connsiteX0" fmla="*/ 3202546 w 3202546"/>
              <a:gd name="connsiteY0" fmla="*/ 0 h 3441072"/>
              <a:gd name="connsiteX1" fmla="*/ 3202546 w 3202546"/>
              <a:gd name="connsiteY1" fmla="*/ 3441072 h 3441072"/>
              <a:gd name="connsiteX2" fmla="*/ 0 w 3202546"/>
              <a:gd name="connsiteY2" fmla="*/ 3441072 h 3441072"/>
              <a:gd name="connsiteX3" fmla="*/ 3082686 w 3202546"/>
              <a:gd name="connsiteY3" fmla="*/ 6086 h 3441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2546" h="3441072">
                <a:moveTo>
                  <a:pt x="3202546" y="0"/>
                </a:moveTo>
                <a:lnTo>
                  <a:pt x="3202546" y="3441072"/>
                </a:lnTo>
                <a:lnTo>
                  <a:pt x="0" y="3441072"/>
                </a:lnTo>
                <a:cubicBezTo>
                  <a:pt x="0" y="1653352"/>
                  <a:pt x="1351216" y="182908"/>
                  <a:pt x="3082686" y="6086"/>
                </a:cubicBezTo>
                <a:close/>
              </a:path>
            </a:pathLst>
          </a:custGeom>
          <a:solidFill>
            <a:schemeClr val="accent1"/>
          </a:solidFill>
          <a:ln w="475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6" name="Изображение 4">
            <a:extLst>
              <a:ext uri="{FF2B5EF4-FFF2-40B4-BE49-F238E27FC236}">
                <a16:creationId xmlns:a16="http://schemas.microsoft.com/office/drawing/2014/main" id="{9019DA73-2516-F3D2-ECDB-620C90483D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9991725" y="1247775"/>
            <a:ext cx="2200275" cy="2181225"/>
          </a:xfrm>
          <a:custGeom>
            <a:avLst/>
            <a:gdLst>
              <a:gd name="connsiteX0" fmla="*/ 0 w 2200275"/>
              <a:gd name="connsiteY0" fmla="*/ 0 h 2181225"/>
              <a:gd name="connsiteX1" fmla="*/ 2200275 w 2200275"/>
              <a:gd name="connsiteY1" fmla="*/ 2181225 h 2181225"/>
              <a:gd name="connsiteX2" fmla="*/ 2200275 w 2200275"/>
              <a:gd name="connsiteY2" fmla="*/ 0 h 2181225"/>
              <a:gd name="connsiteX3" fmla="*/ 0 w 2200275"/>
              <a:gd name="connsiteY3" fmla="*/ 0 h 2181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0275" h="2181225">
                <a:moveTo>
                  <a:pt x="0" y="0"/>
                </a:moveTo>
                <a:cubicBezTo>
                  <a:pt x="0" y="1204689"/>
                  <a:pt x="985061" y="2181225"/>
                  <a:pt x="2200275" y="2181225"/>
                </a:cubicBezTo>
                <a:lnTo>
                  <a:pt x="22002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4763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4" name="Полилиния 13">
            <a:extLst>
              <a:ext uri="{FF2B5EF4-FFF2-40B4-BE49-F238E27FC236}">
                <a16:creationId xmlns:a16="http://schemas.microsoft.com/office/drawing/2014/main" id="{5665DA82-D253-8EC5-5DFB-F0266ED9FB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-20086" y="5331514"/>
            <a:ext cx="2148416" cy="1526486"/>
          </a:xfrm>
          <a:custGeom>
            <a:avLst/>
            <a:gdLst>
              <a:gd name="connsiteX0" fmla="*/ 0 w 2148416"/>
              <a:gd name="connsiteY0" fmla="*/ 1526486 h 1526486"/>
              <a:gd name="connsiteX1" fmla="*/ 2098930 w 2148416"/>
              <a:gd name="connsiteY1" fmla="*/ 135201 h 1526486"/>
              <a:gd name="connsiteX2" fmla="*/ 2148416 w 2148416"/>
              <a:gd name="connsiteY2" fmla="*/ 0 h 1526486"/>
              <a:gd name="connsiteX3" fmla="*/ 0 w 2148416"/>
              <a:gd name="connsiteY3" fmla="*/ 0 h 1526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416" h="1526486">
                <a:moveTo>
                  <a:pt x="0" y="1526486"/>
                </a:moveTo>
                <a:cubicBezTo>
                  <a:pt x="943526" y="1526486"/>
                  <a:pt x="1753109" y="952785"/>
                  <a:pt x="2098930" y="135201"/>
                </a:cubicBezTo>
                <a:lnTo>
                  <a:pt x="21484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50000"/>
            </a:schemeClr>
          </a:solidFill>
          <a:ln w="508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21" name="Изображение 2">
            <a:extLst>
              <a:ext uri="{FF2B5EF4-FFF2-40B4-BE49-F238E27FC236}">
                <a16:creationId xmlns:a16="http://schemas.microsoft.com/office/drawing/2014/main" id="{A8B7F1F1-806C-8D65-7340-220A0C4653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 rot="5400000">
            <a:off x="9991886" y="1247775"/>
            <a:ext cx="2200114" cy="2200114"/>
          </a:xfrm>
          <a:prstGeom prst="rect">
            <a:avLst/>
          </a:prstGeom>
        </p:spPr>
      </p:pic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E76518D4-6149-BA03-3BE5-6A13A792C1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40428" y="6470488"/>
            <a:ext cx="775021" cy="387513"/>
          </a:xfrm>
          <a:custGeom>
            <a:avLst/>
            <a:gdLst>
              <a:gd name="connsiteX0" fmla="*/ 387511 w 775021"/>
              <a:gd name="connsiteY0" fmla="*/ 0 h 387513"/>
              <a:gd name="connsiteX1" fmla="*/ 775021 w 775021"/>
              <a:gd name="connsiteY1" fmla="*/ 387511 h 387513"/>
              <a:gd name="connsiteX2" fmla="*/ 775021 w 775021"/>
              <a:gd name="connsiteY2" fmla="*/ 387513 h 387513"/>
              <a:gd name="connsiteX3" fmla="*/ 1 w 775021"/>
              <a:gd name="connsiteY3" fmla="*/ 387513 h 387513"/>
              <a:gd name="connsiteX4" fmla="*/ 0 w 775021"/>
              <a:gd name="connsiteY4" fmla="*/ 387511 h 387513"/>
              <a:gd name="connsiteX5" fmla="*/ 387511 w 775021"/>
              <a:gd name="connsiteY5" fmla="*/ 0 h 387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5021" h="387513">
                <a:moveTo>
                  <a:pt x="387511" y="0"/>
                </a:moveTo>
                <a:cubicBezTo>
                  <a:pt x="601527" y="0"/>
                  <a:pt x="775021" y="173494"/>
                  <a:pt x="775021" y="387511"/>
                </a:cubicBezTo>
                <a:lnTo>
                  <a:pt x="775021" y="387513"/>
                </a:lnTo>
                <a:lnTo>
                  <a:pt x="1" y="387513"/>
                </a:lnTo>
                <a:lnTo>
                  <a:pt x="0" y="387511"/>
                </a:lnTo>
                <a:cubicBezTo>
                  <a:pt x="0" y="173494"/>
                  <a:pt x="173494" y="0"/>
                  <a:pt x="387511" y="0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057274"/>
            <a:ext cx="7843837" cy="1012782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ru-RU" sz="3600"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0" name="Объект 2">
            <a:extLst>
              <a:ext uri="{FF2B5EF4-FFF2-40B4-BE49-F238E27FC236}">
                <a16:creationId xmlns:a16="http://schemas.microsoft.com/office/drawing/2014/main" id="{58F56A7F-403C-059D-4B58-A8D59888A15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914400" y="2331791"/>
            <a:ext cx="6903076" cy="3721817"/>
          </a:xfrm>
        </p:spPr>
        <p:txBody>
          <a:bodyPr tIns="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RU" sz="2400"/>
            </a:lvl1pPr>
            <a:lvl2pPr marL="347472">
              <a:lnSpc>
                <a:spcPct val="100000"/>
              </a:lnSpc>
              <a:spcBef>
                <a:spcPts val="0"/>
              </a:spcBef>
              <a:defRPr lang="ru-RU" sz="2400"/>
            </a:lvl2pPr>
            <a:lvl3pPr marL="685800">
              <a:lnSpc>
                <a:spcPct val="100000"/>
              </a:lnSpc>
              <a:spcBef>
                <a:spcPts val="0"/>
              </a:spcBef>
              <a:defRPr lang="ru-RU" sz="2400"/>
            </a:lvl3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0723BF40-731C-2A5B-FC2F-B59DEF431C6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89454" y="3405189"/>
            <a:ext cx="3202546" cy="3452811"/>
          </a:xfrm>
          <a:solidFill>
            <a:schemeClr val="accent1"/>
          </a:solidFill>
        </p:spPr>
        <p:txBody>
          <a:bodyPr rtlCol="0">
            <a:normAutofit/>
          </a:bodyPr>
          <a:lstStyle>
            <a:lvl1pPr marL="0" indent="0">
              <a:buNone/>
              <a:defRPr lang="ru-RU" sz="1800"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0" name="Номер слайда 2">
            <a:extLst>
              <a:ext uri="{FF2B5EF4-FFF2-40B4-BE49-F238E27FC236}">
                <a16:creationId xmlns:a16="http://schemas.microsoft.com/office/drawing/2014/main" id="{3ACD3A33-D8A4-7058-9798-30967E3EFD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438475" y="457199"/>
            <a:ext cx="987552" cy="471489"/>
          </a:xfrm>
        </p:spPr>
        <p:txBody>
          <a:bodyPr rtlCol="0"/>
          <a:lstStyle>
            <a:lvl1pPr>
              <a:defRPr lang="ru-RU" sz="1600">
                <a:latin typeface="+mj-lt"/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7104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438475" y="457199"/>
            <a:ext cx="987552" cy="24450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lang="ru-RU" sz="1200">
                <a:solidFill>
                  <a:schemeClr val="accent6"/>
                </a:solidFill>
                <a:latin typeface="+mn-lt"/>
                <a:cs typeface="+mn-cs" panose="020B0604020202020204" pitchFamily="34" charset="0"/>
              </a:defRPr>
            </a:lvl1pPr>
          </a:lstStyle>
          <a:p>
            <a:fld id="{48F63A3B-78C7-47BE-AE5E-E10140E04643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952" y="731520"/>
            <a:ext cx="10671048" cy="136205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952" y="2103120"/>
            <a:ext cx="106710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4833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3" r:id="rId2"/>
    <p:sldLayoutId id="2147483680" r:id="rId3"/>
    <p:sldLayoutId id="2147483653" r:id="rId4"/>
    <p:sldLayoutId id="2147483668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1" r:id="rId11"/>
    <p:sldLayoutId id="2147483692" r:id="rId12"/>
    <p:sldLayoutId id="2147483676" r:id="rId13"/>
    <p:sldLayoutId id="2147483656" r:id="rId14"/>
    <p:sldLayoutId id="2147483657" r:id="rId15"/>
    <p:sldLayoutId id="2147483658" r:id="rId16"/>
    <p:sldLayoutId id="2147483659" r:id="rId17"/>
  </p:sldLayoutIdLst>
  <p:hf hdr="0" ftr="0" dt="0"/>
  <p:txStyles>
    <p:titleStyle>
      <a:lvl1pPr algn="ctr" defTabSz="914400" rtl="0" eaLnBrk="1" latinLnBrk="0" hangingPunct="1">
        <a:lnSpc>
          <a:spcPts val="4875"/>
        </a:lnSpc>
        <a:spcBef>
          <a:spcPct val="0"/>
        </a:spcBef>
        <a:buNone/>
        <a:defRPr lang="ru-RU" sz="3800" b="1" kern="1200" cap="all" baseline="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2800" kern="1200">
          <a:solidFill>
            <a:schemeClr val="accent6"/>
          </a:solidFill>
          <a:latin typeface="+mn-lt"/>
          <a:ea typeface="+mn-ea"/>
          <a:cs typeface="+mn-cs"/>
        </a:defRPr>
      </a:lvl1pPr>
      <a:lvl2pPr marL="6858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24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11430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2000" kern="1200">
          <a:solidFill>
            <a:schemeClr val="accent6"/>
          </a:solidFill>
          <a:latin typeface="+mn-lt"/>
          <a:ea typeface="+mn-ea"/>
          <a:cs typeface="+mn-cs"/>
        </a:defRPr>
      </a:lvl3pPr>
      <a:lvl4pPr marL="16002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1800" kern="1200">
          <a:solidFill>
            <a:schemeClr val="accent6"/>
          </a:solidFill>
          <a:latin typeface="+mn-lt"/>
          <a:ea typeface="+mn-ea"/>
          <a:cs typeface="+mn-cs"/>
        </a:defRPr>
      </a:lvl4pPr>
      <a:lvl5pPr marL="20574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ru-RU" sz="1800" kern="1200">
          <a:solidFill>
            <a:schemeClr val="accent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07FF65-A536-F639-8591-ED024C223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47737" y="226695"/>
            <a:ext cx="6226341" cy="3831221"/>
          </a:xfrm>
        </p:spPr>
        <p:txBody>
          <a:bodyPr rtlCol="0" anchor="ctr"/>
          <a:lstStyle>
            <a:defPPr>
              <a:defRPr lang="ru-RU"/>
            </a:defPPr>
          </a:lstStyle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1800" cap="all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Тема</a:t>
            </a:r>
            <a:r>
              <a:rPr lang="ru-RU" sz="1800" cap="all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cap="all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проекта: </a:t>
            </a:r>
            <a:r>
              <a:rPr lang="ru-RU" sz="18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Самые востребованные профессии в сфере </a:t>
            </a:r>
            <a:r>
              <a:rPr lang="en-US" sz="18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br>
              <a:rPr lang="ru-RU" sz="18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cap="all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тип проекта: </a:t>
            </a:r>
            <a:r>
              <a:rPr lang="ru-RU" sz="1800" cap="all" dirty="0" err="1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ТВорческий</a:t>
            </a:r>
            <a:br>
              <a:rPr lang="ru-RU" sz="18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Автор проекта</a:t>
            </a:r>
            <a:r>
              <a:rPr lang="en-US" sz="18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18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Пономарёв Илья 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Александрович</a:t>
            </a:r>
            <a:b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класс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10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</a:t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8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Руководитель проекта</a:t>
            </a:r>
            <a:r>
              <a:rPr lang="en-US" sz="18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18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Сергеева Татьяна </a:t>
            </a:r>
            <a:r>
              <a:rPr lang="ru-RU" sz="1800" dirty="0" err="1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васильевна</a:t>
            </a:r>
            <a:endParaRPr lang="ru-RU" sz="1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02437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7025F7-7937-2FAE-073A-1715CAE1C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690" y="174458"/>
            <a:ext cx="5715000" cy="1520091"/>
          </a:xfrm>
        </p:spPr>
        <p:txBody>
          <a:bodyPr/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3.Онлайн курсы и школы:</a:t>
            </a:r>
            <a:br>
              <a:rPr lang="ru-RU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8462798-9E84-0F73-6309-A30DABB0DF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690" y="1094469"/>
            <a:ext cx="5715000" cy="2234642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Различные платформы, такие как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Skyeng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Skillbox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Яндекс Практикум</a:t>
            </a:r>
            <a:r>
              <a:rPr lang="ru-RU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другие, предлагают курсы по программированию, веб-разработке, анализу данных и другим IT-дисциплинам.</a:t>
            </a:r>
            <a:br>
              <a:rPr lang="ru-RU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A78193-EDAD-90FF-2719-4D544A3D4976}"/>
              </a:ext>
            </a:extLst>
          </p:cNvPr>
          <p:cNvSpPr txBox="1"/>
          <p:nvPr/>
        </p:nvSpPr>
        <p:spPr>
          <a:xfrm>
            <a:off x="643690" y="3096077"/>
            <a:ext cx="610001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Летние лагеря и школы, такие как Летняя школа Яндекса или школа 21 от сбербанка предлагают обучение по различным направлениям 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br>
              <a:rPr lang="ru-RU" dirty="0"/>
            </a:b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CB8A77-C4B4-40E6-3341-02CD923B2EA4}"/>
              </a:ext>
            </a:extLst>
          </p:cNvPr>
          <p:cNvSpPr txBox="1"/>
          <p:nvPr/>
        </p:nvSpPr>
        <p:spPr>
          <a:xfrm>
            <a:off x="571501" y="2495997"/>
            <a:ext cx="6100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ЛЕТНИЕ ЛАГЕРЯ И ИНТЕНСИВЫ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ru-RU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DD9A56-99B1-A236-0825-84A7A7712BB3}"/>
              </a:ext>
            </a:extLst>
          </p:cNvPr>
          <p:cNvSpPr txBox="1"/>
          <p:nvPr/>
        </p:nvSpPr>
        <p:spPr>
          <a:xfrm>
            <a:off x="643690" y="4150430"/>
            <a:ext cx="6100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5.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САМООБУЧЕНИЕ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ru-RU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6D4C74-931F-3AEF-3079-C2BF838DA1AE}"/>
              </a:ext>
            </a:extLst>
          </p:cNvPr>
          <p:cNvSpPr txBox="1"/>
          <p:nvPr/>
        </p:nvSpPr>
        <p:spPr>
          <a:xfrm>
            <a:off x="643690" y="4804153"/>
            <a:ext cx="61000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Существует множество книг, видеоуроков и ресурсов в интернете, которые позволяют самостоятельно изучать IT-навыки.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4CEE6D7-AB31-8509-52D6-3AD9166B8732}"/>
              </a:ext>
            </a:extLst>
          </p:cNvPr>
          <p:cNvSpPr txBox="1"/>
          <p:nvPr/>
        </p:nvSpPr>
        <p:spPr>
          <a:xfrm>
            <a:off x="10587788" y="492437"/>
            <a:ext cx="61000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fld id="{48F63A3B-78C7-47BE-AE5E-E10140E04643}" type="slidenum">
              <a:rPr lang="ru-RU" sz="1600" b="1" smtClean="0">
                <a:solidFill>
                  <a:schemeClr val="accent6"/>
                </a:solidFill>
              </a:rPr>
              <a:pPr rtl="0"/>
              <a:t>10</a:t>
            </a:fld>
            <a:endParaRPr lang="ru-RU" sz="16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895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EA868C-D324-AAA6-1D88-C3B6AC613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>
                <a:solidFill>
                  <a:schemeClr val="tx1"/>
                </a:solidFill>
                <a:latin typeface="+mn-lt"/>
              </a:rPr>
              <a:t>1.3.</a:t>
            </a:r>
            <a:r>
              <a:rPr lang="ru-RU" sz="24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Где можно работать по профессии</a:t>
            </a:r>
            <a:endParaRPr lang="ru-RU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CBBBB7-1E8B-45EC-CA0F-A558C3A4B84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1. Yandex - Один из крупнейших IT-гигантов в России, предлагает вакансии для </a:t>
            </a:r>
            <a:r>
              <a:rPr lang="ru-RU" sz="1800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backend</a:t>
            </a:r>
            <a:r>
              <a:rPr lang="ru-RU" sz="18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1800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frontend</a:t>
            </a:r>
            <a:r>
              <a:rPr lang="ru-RU" sz="18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разработчиков, дизайнеров, тестировщиков и аналитиков.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2. Mail.ru Group - Большая интернет-компания, занимающаяся разработкой различных онлайн-сервисов и игр. Здесь можно найти работу для специалистов всех перечисленных специальностей.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3. Tinkoff - Инновационный банк, который активно использует технологии. Здесь работают </a:t>
            </a:r>
            <a:r>
              <a:rPr lang="ru-RU" sz="1800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backend</a:t>
            </a:r>
            <a:r>
              <a:rPr lang="ru-RU" sz="18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1800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frontend</a:t>
            </a:r>
            <a:r>
              <a:rPr lang="ru-RU" sz="18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разработчики, тестировщики и аналитики.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1800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Sberbank</a:t>
            </a:r>
            <a:r>
              <a:rPr lang="ru-RU" sz="18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- Один из крупнейших банков в России, который активно развивает свои IT-отделы. Вакансии для разработчиков, аналитиков и тестировщиков.</a:t>
            </a: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5. Kaspersky Lab - Компания, специализирующаяся на кибербезопасности, предлагает позиции для разработчиков, тестировщиков и аналитиков.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46A789E-8D29-0E5A-DCB5-6336077FE1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pPr rtl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213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94FF81-AD2B-83C1-FFA1-91DD3494C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542166"/>
            <a:ext cx="7843837" cy="1420797"/>
          </a:xfrm>
        </p:spPr>
        <p:txBody>
          <a:bodyPr/>
          <a:lstStyle/>
          <a:p>
            <a:r>
              <a:rPr lang="ru-RU" sz="2400" b="1" kern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ГЛАВА 2. РАЗРАБОТКА ПРОЕКТНОГО ПРОДУКТА</a:t>
            </a:r>
            <a:br>
              <a:rPr lang="ru-RU" sz="2400" b="1" kern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2.1. Разработка сайта с информацией </a:t>
            </a:r>
            <a:b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400" b="1" kern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7AE295-C2B0-DEB7-714C-CCFE83B894AD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создании своего проектного продукта. Я использовал собственные знания в сфере программирования и создания сайтов, чтобы перевести всю информацию о проекте в более удобный цифровой вид</a:t>
            </a:r>
            <a:endParaRPr lang="ru-RU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ED1AFCB-4B09-8055-CE37-21E4766ABB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pPr rtl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1620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DE320B1-7204-B89A-F62C-0A400935C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ru-RU" smtClean="0"/>
              <a:pPr/>
              <a:t>13</a:t>
            </a:fld>
            <a:endParaRPr lang="ru-RU" dirty="0">
              <a:latin typeface="+mn-lt"/>
            </a:endParaRPr>
          </a:p>
        </p:txBody>
      </p:sp>
      <p:pic>
        <p:nvPicPr>
          <p:cNvPr id="1027" name="Рисунок 1">
            <a:extLst>
              <a:ext uri="{FF2B5EF4-FFF2-40B4-BE49-F238E27FC236}">
                <a16:creationId xmlns:a16="http://schemas.microsoft.com/office/drawing/2014/main" id="{DB768ADC-115F-CA32-BA8A-2C563DAE02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97" y="295824"/>
            <a:ext cx="5761037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F825EE-B377-DFB2-DFAE-992A4F805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0101" y="3429347"/>
            <a:ext cx="8327690" cy="3132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688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D04E5F1-5134-FF2F-2567-47644C8ED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ru-RU" smtClean="0"/>
              <a:pPr/>
              <a:t>14</a:t>
            </a:fld>
            <a:endParaRPr lang="ru-RU" dirty="0">
              <a:latin typeface="+mn-lt"/>
            </a:endParaRPr>
          </a:p>
        </p:txBody>
      </p:sp>
      <p:pic>
        <p:nvPicPr>
          <p:cNvPr id="2050" name="Рисунок 1">
            <a:extLst>
              <a:ext uri="{FF2B5EF4-FFF2-40B4-BE49-F238E27FC236}">
                <a16:creationId xmlns:a16="http://schemas.microsoft.com/office/drawing/2014/main" id="{B74063A1-93D2-E229-BAE0-AA5D16CD2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47" y="169931"/>
            <a:ext cx="3510118" cy="397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1">
            <a:extLst>
              <a:ext uri="{FF2B5EF4-FFF2-40B4-BE49-F238E27FC236}">
                <a16:creationId xmlns:a16="http://schemas.microsoft.com/office/drawing/2014/main" id="{58E2A95A-7A14-CA00-A0D2-3E6B078A14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47" y="4145453"/>
            <a:ext cx="3510118" cy="2563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Рисунок 1">
            <a:extLst>
              <a:ext uri="{FF2B5EF4-FFF2-40B4-BE49-F238E27FC236}">
                <a16:creationId xmlns:a16="http://schemas.microsoft.com/office/drawing/2014/main" id="{D1B455A1-4338-58A4-94CB-CC7DEC141B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0831" y="946626"/>
            <a:ext cx="2104065" cy="448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Рисунок 1">
            <a:extLst>
              <a:ext uri="{FF2B5EF4-FFF2-40B4-BE49-F238E27FC236}">
                <a16:creationId xmlns:a16="http://schemas.microsoft.com/office/drawing/2014/main" id="{4F1412E2-BDC5-625E-777B-38F016260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061" y="946626"/>
            <a:ext cx="2487417" cy="448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0079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24EB91-D4A2-9E14-C623-3FF072F3F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450215">
              <a:lnSpc>
                <a:spcPct val="150000"/>
              </a:lnSpc>
            </a:pP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Цель работы –  показать, какие профессии востребованные в сфере </a:t>
            </a:r>
            <a:r>
              <a:rPr lang="en-US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IT</a:t>
            </a:r>
            <a:b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b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1D7974-938C-22DB-6F4B-8913416F1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0215" algn="just">
              <a:lnSpc>
                <a:spcPct val="150000"/>
              </a:lnSpc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Задачи: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Выяснить какие есть профессии в сфере 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IT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Узнать, где можно обучиться для</a:t>
            </a:r>
            <a:r>
              <a:rPr lang="ru-RU" sz="1800" b="1" kern="1800" dirty="0">
                <a:solidFill>
                  <a:schemeClr val="tx1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дальнейший работы в сфере 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IT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как подростку, так и взрослому.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Выяснить, в каких компаниях можно работать в сфере 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IT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Подвести итог и выделить какие профессии в сфере 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IT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самые востребованные и высокооплачиваемые.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2EF0E33-7AF0-94C7-368B-AECA2FBED9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>
                <a:solidFill>
                  <a:schemeClr val="tx1"/>
                </a:solidFill>
              </a:rPr>
              <a:pPr rtl="0"/>
              <a:t>2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104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798678-0C71-C9BE-536D-E3E7391A0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4808" y="908783"/>
            <a:ext cx="7043617" cy="2520217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Введение</a:t>
            </a:r>
            <a:br>
              <a:rPr lang="en-US" dirty="0">
                <a:solidFill>
                  <a:schemeClr val="tx1"/>
                </a:solidFill>
              </a:rPr>
            </a:br>
            <a:br>
              <a:rPr lang="en-US" dirty="0">
                <a:solidFill>
                  <a:schemeClr val="tx1"/>
                </a:solidFill>
              </a:rPr>
            </a:br>
            <a:br>
              <a:rPr lang="en-US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5AEF31A-F491-8511-93DE-07EC3E8DE0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r>
              <a:rPr lang="ru-RU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E7F8F32-989B-2542-2723-E8E659BB0E31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382409" y="1865650"/>
            <a:ext cx="7043618" cy="3362071"/>
          </a:xfrm>
        </p:spPr>
        <p:txBody>
          <a:bodyPr/>
          <a:lstStyle/>
          <a:p>
            <a:endParaRPr lang="en-US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нашем мире существует много различных профессий в сфере информационных технологий: таких как 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Frontend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-разработчик, 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Backend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-разработчик, разработчик приложений и многие другие. Каждая профессия 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IT 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специалиста основывается на своих задачах и целях. В своем проекте я хочу осветить виды профессий в </a:t>
            </a: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IT 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сфере, показать, на сколько важны программисты в наше время.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7631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E2EDCB-66E8-D540-4ED8-EB873B6D6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565" y="928688"/>
            <a:ext cx="7965461" cy="1122750"/>
          </a:xfrm>
        </p:spPr>
        <p:txBody>
          <a:bodyPr/>
          <a:lstStyle/>
          <a:p>
            <a:r>
              <a:rPr lang="ru-RU" sz="1800" b="1" kern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ГЛАВА 1.  Какие профессии есть в сфере </a:t>
            </a:r>
            <a:r>
              <a:rPr lang="en-US" sz="1800" b="1" kern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IT</a:t>
            </a:r>
            <a:br>
              <a:rPr lang="ru-RU" sz="1800" b="1" kern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kern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1.1.</a:t>
            </a: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такое </a:t>
            </a:r>
            <a:r>
              <a:rPr lang="en-US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IT</a:t>
            </a: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какие профессии в этой сфере есть </a:t>
            </a:r>
            <a:b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BD7E41-4239-9E01-B871-EB9216B3DC9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Аббревиатура</a:t>
            </a:r>
            <a:r>
              <a:rPr lang="en-US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IT </a:t>
            </a:r>
            <a:r>
              <a:rPr lang="ru-RU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расшифровывается как</a:t>
            </a:r>
            <a:r>
              <a:rPr lang="en-US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«Information Technology». </a:t>
            </a:r>
            <a:r>
              <a:rPr lang="ru-RU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обобщенное наименование нескольких направлений, которые имеют отношение к созданию, хранению, обработке и использованию цифровых данных. Поэтому под понятие </a:t>
            </a:r>
            <a:r>
              <a:rPr lang="en-US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ru-RU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специалист из </a:t>
            </a:r>
            <a:r>
              <a:rPr lang="en-US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ru-RU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сферы</a:t>
            </a:r>
            <a:r>
              <a:rPr lang="en-US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ru-RU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попадают:</a:t>
            </a:r>
            <a:endParaRPr lang="ru-RU" sz="19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Программисты - это специалисты, занимающиеся разработкой программного обеспечения. Их работа включает в себя написание, тестирование и поддержание кода, который позволяет компьютерам и другим устройствам выполнять определенные задачи;</a:t>
            </a:r>
            <a:endParaRPr lang="ru-RU" sz="19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Тестировщики - специалисты, которые играют важную роль в процессе разработки программного обеспечения. Их основная задача заключается в обеспечении качества продукта, выявлении и классификации ошибок до его выпуска;</a:t>
            </a:r>
            <a:endParaRPr lang="ru-RU" sz="19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A09A287-8445-1652-AFE0-B635C16676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>
                <a:solidFill>
                  <a:schemeClr val="tx1"/>
                </a:solidFill>
              </a:rPr>
              <a:pPr rtl="0"/>
              <a:t>4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160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F3EB02C-FCB3-02A3-BCCE-117AEFB194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49705" y="1389647"/>
            <a:ext cx="7167771" cy="3809720"/>
          </a:xfrm>
        </p:spPr>
        <p:txBody>
          <a:bodyPr/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Аналитики - это специалисты, занимающиеся сбором, обработкой и анализом данных для получения ценной информации, которая помогает принимать обоснованные решения в различных областях. Они могут работать в самых разных сферах, включая бизнес, маркетинг, финансы, здравоохранение и технологии;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Инженер по кибербезопасности – это специалист, который занимается защитой данных и информационных систем от хакерских атак, вредоносных программ и других угроз </a:t>
            </a:r>
            <a:endParaRPr lang="en-US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это далеко не весь список профессий, связанных с IT-сферой        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EB392D8-0639-0800-D04A-F5D450A45E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pPr rtl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9973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C64797-86E7-6C6B-75BD-4F104CABCE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1" y="849782"/>
            <a:ext cx="5715000" cy="1508407"/>
          </a:xfrm>
        </p:spPr>
        <p:txBody>
          <a:bodyPr/>
          <a:lstStyle/>
          <a:p>
            <a:r>
              <a:rPr lang="en-US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1.2</a:t>
            </a: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.Где можно обучиться на профессии в сфере </a:t>
            </a:r>
            <a:r>
              <a:rPr lang="en-US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IT</a:t>
            </a:r>
            <a:b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9CA47FE-4EBF-41DB-DA4B-EB6C37AB4A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1" y="1696453"/>
            <a:ext cx="5715000" cy="4351795"/>
          </a:xfrm>
        </p:spPr>
        <p:txBody>
          <a:bodyPr/>
          <a:lstStyle/>
          <a:p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Подростки могут получить IT-образование в различных местах и формах. Вот несколько вариантов:</a:t>
            </a:r>
            <a:endParaRPr lang="en-US" sz="1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Колледжи:</a:t>
            </a:r>
            <a:endParaRPr lang="en-US" sz="1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Многие Колледжи предлагают курсы по программированию и информационным технологиям.</a:t>
            </a:r>
            <a:endParaRPr lang="en-US" sz="16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Челябинск: </a:t>
            </a:r>
            <a:r>
              <a:rPr lang="ru-RU" sz="16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МИДиС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Международный институт дизайна и сервиса.</a:t>
            </a:r>
            <a:endParaRPr lang="ru-RU" sz="16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МИДиС 2024: Международный Институт Дизайна и Сервиса - стоит ли поступать?  ВСЯ ИНФОРМАЦИЯ">
            <a:extLst>
              <a:ext uri="{FF2B5EF4-FFF2-40B4-BE49-F238E27FC236}">
                <a16:creationId xmlns:a16="http://schemas.microsoft.com/office/drawing/2014/main" id="{5C0A27CA-917A-292A-D095-FC39B4A927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892" y="3429000"/>
            <a:ext cx="4015371" cy="302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3F0FF2-60B8-FF37-84CC-49AC814708E9}"/>
              </a:ext>
            </a:extLst>
          </p:cNvPr>
          <p:cNvSpPr txBox="1"/>
          <p:nvPr/>
        </p:nvSpPr>
        <p:spPr>
          <a:xfrm>
            <a:off x="10629900" y="480450"/>
            <a:ext cx="61000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fld id="{48F63A3B-78C7-47BE-AE5E-E10140E04643}" type="slidenum">
              <a:rPr lang="ru-RU" sz="1600" b="1" smtClean="0">
                <a:solidFill>
                  <a:schemeClr val="accent6"/>
                </a:solidFill>
              </a:rPr>
              <a:pPr rtl="0"/>
              <a:t>6</a:t>
            </a:fld>
            <a:endParaRPr lang="ru-RU" sz="16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545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C422C02-B6D8-666A-361A-6FB39BFEC6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pPr rtl="0"/>
              <a:t>7</a:t>
            </a:fld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8CFE2A1-7BB4-A37A-D871-BB79CC967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6274" y="636655"/>
            <a:ext cx="3283119" cy="3720337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Санкт-Петербург: Петровский колледж</a:t>
            </a:r>
            <a:endParaRPr lang="ru-RU" dirty="0"/>
          </a:p>
        </p:txBody>
      </p:sp>
      <p:sp>
        <p:nvSpPr>
          <p:cNvPr id="6" name="AutoShape 4" descr="Российский новый университет, колледж, колледж, ул. Вилиса Лациса, 8, корп.  1, Москва — Яндекс Карты">
            <a:extLst>
              <a:ext uri="{FF2B5EF4-FFF2-40B4-BE49-F238E27FC236}">
                <a16:creationId xmlns:a16="http://schemas.microsoft.com/office/drawing/2014/main" id="{0A88209B-9498-49F9-B319-C269F1205F4A}"/>
              </a:ext>
            </a:extLst>
          </p:cNvPr>
          <p:cNvSpPr>
            <a:spLocks noGrp="1" noChangeAspect="1" noChangeArrowheads="1"/>
          </p:cNvSpPr>
          <p:nvPr>
            <p:ph sz="quarter" idx="4"/>
          </p:nvPr>
        </p:nvSpPr>
        <p:spPr bwMode="auto">
          <a:xfrm>
            <a:off x="4757738" y="636588"/>
            <a:ext cx="3284537" cy="372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>
                <a:solidFill>
                  <a:schemeClr val="tx1"/>
                </a:solidFill>
              </a:rPr>
              <a:t>Москва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ru-RU" dirty="0">
                <a:solidFill>
                  <a:schemeClr val="tx1"/>
                </a:solidFill>
              </a:rPr>
              <a:t>Колледж при Российском новом университете</a:t>
            </a:r>
            <a:r>
              <a:rPr lang="en-US" dirty="0">
                <a:solidFill>
                  <a:schemeClr val="tx1"/>
                </a:solidFill>
              </a:rPr>
              <a:t> (</a:t>
            </a:r>
            <a:r>
              <a:rPr lang="ru-RU" dirty="0">
                <a:solidFill>
                  <a:schemeClr val="tx1"/>
                </a:solidFill>
              </a:rPr>
              <a:t>РосНОУ)</a:t>
            </a:r>
          </a:p>
        </p:txBody>
      </p:sp>
      <p:pic>
        <p:nvPicPr>
          <p:cNvPr id="2054" name="Picture 6" descr="Российский новый университет, колледж, колледж, ул. Вилиса Лациса, 8, корп.  1, Москва — Яндекс Карты">
            <a:extLst>
              <a:ext uri="{FF2B5EF4-FFF2-40B4-BE49-F238E27FC236}">
                <a16:creationId xmlns:a16="http://schemas.microsoft.com/office/drawing/2014/main" id="{68FEABBE-FE91-4778-414A-98CA1B346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814" y="1851282"/>
            <a:ext cx="5294647" cy="331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Фото">
            <a:extLst>
              <a:ext uri="{FF2B5EF4-FFF2-40B4-BE49-F238E27FC236}">
                <a16:creationId xmlns:a16="http://schemas.microsoft.com/office/drawing/2014/main" id="{48BE0E02-7EBF-2645-1286-2AAE5F329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1" y="1917782"/>
            <a:ext cx="5244360" cy="312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813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78FC58-428B-1BF4-C171-7BAAE3358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8181" y="422220"/>
            <a:ext cx="2895638" cy="390646"/>
          </a:xfrm>
        </p:spPr>
        <p:txBody>
          <a:bodyPr/>
          <a:lstStyle/>
          <a:p>
            <a:r>
              <a:rPr lang="ru-RU" sz="2000" dirty="0">
                <a:solidFill>
                  <a:schemeClr val="tx1"/>
                </a:solidFill>
              </a:rPr>
              <a:t>2.университеты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F4B4D1-ABA4-D959-F2E8-472DD277FD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0888" y="928307"/>
            <a:ext cx="4433637" cy="1036900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Челябинск: </a:t>
            </a:r>
            <a:r>
              <a:rPr lang="ru-RU" sz="1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ЮУрГу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Южно-Уральский государственный университет 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B954EEF-DB62-A864-5437-8F7CE6E36D93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5257800" y="928307"/>
            <a:ext cx="6168227" cy="1476413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Санкт-Петербург: ИТМО  – Санкт-Петербургский национальный исследовательский университет информационных технологий, механики и оптики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589BA4B-BFAE-BE87-8019-2D3B71DE300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pPr rtl="0"/>
              <a:t>8</a:t>
            </a:fld>
            <a:endParaRPr lang="ru-RU" dirty="0"/>
          </a:p>
        </p:txBody>
      </p:sp>
      <p:pic>
        <p:nvPicPr>
          <p:cNvPr id="3074" name="Picture 2" descr="Челябинск становится «Умным городом» с проектами ЮУрГУ - Южно-Уральский  государственный университет">
            <a:extLst>
              <a:ext uri="{FF2B5EF4-FFF2-40B4-BE49-F238E27FC236}">
                <a16:creationId xmlns:a16="http://schemas.microsoft.com/office/drawing/2014/main" id="{5520F8F8-692E-1AD1-EEEE-82CB77D5D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01" y="1660940"/>
            <a:ext cx="4525698" cy="301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ИТМО ― в топ-100 лучших вузов мира по индустриализации, инновациям и  инфраструктуре по версии THE University Impact Rankings">
            <a:extLst>
              <a:ext uri="{FF2B5EF4-FFF2-40B4-BE49-F238E27FC236}">
                <a16:creationId xmlns:a16="http://schemas.microsoft.com/office/drawing/2014/main" id="{E8DD1365-48E3-2E30-788A-4C24EB1F9C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46" y="1913604"/>
            <a:ext cx="5270734" cy="3952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6579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E6FCFA-9B40-105F-E6AD-F127DE87E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479757"/>
            <a:ext cx="10511627" cy="1012785"/>
          </a:xfrm>
        </p:spPr>
        <p:txBody>
          <a:bodyPr/>
          <a:lstStyle/>
          <a:p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Москва: МФТИ – Московский физико-технический институт 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30A6B57-FE05-7DBD-AAE8-06CA6FA383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pPr rtl="0"/>
              <a:t>9</a:t>
            </a:fld>
            <a:endParaRPr lang="ru-RU" dirty="0"/>
          </a:p>
        </p:txBody>
      </p:sp>
      <p:pic>
        <p:nvPicPr>
          <p:cNvPr id="4098" name="Picture 2" descr="МФТИ Московский физико-технический институт - Moscow Institute of Physics  and Technology (Москва, Россия)">
            <a:extLst>
              <a:ext uri="{FF2B5EF4-FFF2-40B4-BE49-F238E27FC236}">
                <a16:creationId xmlns:a16="http://schemas.microsoft.com/office/drawing/2014/main" id="{5030D3CE-ABED-8666-2F2B-97B8300737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473" y="1242427"/>
            <a:ext cx="5869053" cy="3909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9406906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ая">
  <a:themeElements>
    <a:clrScheme name="Custom 13">
      <a:dk1>
        <a:srgbClr val="000000"/>
      </a:dk1>
      <a:lt1>
        <a:srgbClr val="FDFAF6"/>
      </a:lt1>
      <a:dk2>
        <a:srgbClr val="44546A"/>
      </a:dk2>
      <a:lt2>
        <a:srgbClr val="E7E6E6"/>
      </a:lt2>
      <a:accent1>
        <a:srgbClr val="F5CDCE"/>
      </a:accent1>
      <a:accent2>
        <a:srgbClr val="DE8C8C"/>
      </a:accent2>
      <a:accent3>
        <a:srgbClr val="AAC3E8"/>
      </a:accent3>
      <a:accent4>
        <a:srgbClr val="D2D592"/>
      </a:accent4>
      <a:accent5>
        <a:srgbClr val="CCBE89"/>
      </a:accent5>
      <a:accent6>
        <a:srgbClr val="1F2C8F"/>
      </a:accent6>
      <a:hlink>
        <a:srgbClr val="1F2C8F"/>
      </a:hlink>
      <a:folHlink>
        <a:srgbClr val="AAC3E9"/>
      </a:folHlink>
    </a:clrScheme>
    <a:fontScheme name="Custom 22">
      <a:majorFont>
        <a:latin typeface="Arial Black"/>
        <a:ea typeface=""/>
        <a:cs typeface=""/>
      </a:majorFont>
      <a:minorFont>
        <a:latin typeface="Times new Roman"/>
        <a:ea typeface=""/>
        <a:cs typeface="Times new Roma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72893089_TF78438558_Win32" id="{20174D6F-D900-4129-ACAC-D46CF5FD4DB7}" vid="{268851D2-D7B5-4873-88EC-188753A90A6F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04948363-B267-4BAC-8655-100FBEC280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6DBB56F-4362-4386-A1A1-3DF8988966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719FA4-954C-4FA8-82CB-206659C3B82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{40BCB199-9B68-4934-82E6-CC68E11B998E}tf78438558_win32</Template>
  <TotalTime>259</TotalTime>
  <Words>731</Words>
  <Application>Microsoft Office PowerPoint</Application>
  <PresentationFormat>Широкоэкранный</PresentationFormat>
  <Paragraphs>56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Arial Black</vt:lpstr>
      <vt:lpstr>Calibri</vt:lpstr>
      <vt:lpstr>Georgia</vt:lpstr>
      <vt:lpstr>Symbol</vt:lpstr>
      <vt:lpstr>Times new Roman</vt:lpstr>
      <vt:lpstr>Times new Roman</vt:lpstr>
      <vt:lpstr>Пользовательская</vt:lpstr>
      <vt:lpstr>Тема проекта: Самые востребованные профессии в сфере IT тип проекта: ТВорческий Автор проекта: Пономарёв Илья Александрович класс: 10Б Руководитель проекта: Сергеева Татьяна васильевна</vt:lpstr>
      <vt:lpstr>Цель работы –  показать, какие профессии востребованные в сфере IT  </vt:lpstr>
      <vt:lpstr>Введение   </vt:lpstr>
      <vt:lpstr>ГЛАВА 1.  Какие профессии есть в сфере IT 1.1.Что такое IT и какие профессии в этой сфере есть  </vt:lpstr>
      <vt:lpstr>Презентация PowerPoint</vt:lpstr>
      <vt:lpstr>1.2.Где можно обучиться на профессии в сфере IT  </vt:lpstr>
      <vt:lpstr>Презентация PowerPoint</vt:lpstr>
      <vt:lpstr>2.университеты</vt:lpstr>
      <vt:lpstr>Москва: МФТИ – Московский физико-технический институт  </vt:lpstr>
      <vt:lpstr>3.Онлайн курсы и школы:  </vt:lpstr>
      <vt:lpstr>1.3.Где можно работать по профессии</vt:lpstr>
      <vt:lpstr>ГЛАВА 2. РАЗРАБОТКА ПРОЕКТНОГО ПРОДУКТА 2.1. Разработка сайта с информацией  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MSI</dc:creator>
  <cp:lastModifiedBy>MSI</cp:lastModifiedBy>
  <cp:revision>4</cp:revision>
  <dcterms:created xsi:type="dcterms:W3CDTF">2025-02-28T14:45:55Z</dcterms:created>
  <dcterms:modified xsi:type="dcterms:W3CDTF">2025-03-13T22:44:05Z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