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>
        <p:scale>
          <a:sx n="76" d="100"/>
          <a:sy n="76" d="100"/>
        </p:scale>
        <p:origin x="-120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924944"/>
            <a:ext cx="8591872" cy="936104"/>
          </a:xfrm>
        </p:spPr>
        <p:txBody>
          <a:bodyPr>
            <a:normAutofit/>
          </a:bodyPr>
          <a:lstStyle/>
          <a:p>
            <a:r>
              <a:rPr lang="ru-RU" dirty="0" err="1" smtClean="0"/>
              <a:t>Медиабезопасность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5842992" cy="1752600"/>
          </a:xfrm>
        </p:spPr>
        <p:txBody>
          <a:bodyPr/>
          <a:lstStyle/>
          <a:p>
            <a:r>
              <a:rPr lang="ru-RU" dirty="0" smtClean="0"/>
              <a:t>Подготовила </a:t>
            </a:r>
            <a:endParaRPr lang="ru-RU" dirty="0" smtClean="0"/>
          </a:p>
          <a:p>
            <a:r>
              <a:rPr lang="ru-RU" dirty="0" smtClean="0"/>
              <a:t>Кузнецова С.В. </a:t>
            </a:r>
          </a:p>
          <a:p>
            <a:r>
              <a:rPr lang="ru-RU" dirty="0" smtClean="0"/>
              <a:t>(учитель математики и информатики)</a:t>
            </a:r>
            <a:endParaRPr lang="ru-RU" dirty="0"/>
          </a:p>
        </p:txBody>
      </p:sp>
      <p:pic>
        <p:nvPicPr>
          <p:cNvPr id="4" name="Рисунок 3" descr="137178_html_6bf8a0b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32640" y="0"/>
            <a:ext cx="3611360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671">
        <p15:prstTrans prst="peelOff"/>
      </p:transition>
    </mc:Choice>
    <mc:Fallback>
      <p:transition spd="slow" advTm="1067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Правило 6: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11113">
              <a:lnSpc>
                <a:spcPct val="150000"/>
              </a:lnSpc>
              <a:buNone/>
            </a:pPr>
            <a:r>
              <a:rPr lang="ru-RU" dirty="0" smtClean="0"/>
              <a:t>Как и всюду на планете </a:t>
            </a:r>
            <a:br>
              <a:rPr lang="ru-RU" dirty="0" smtClean="0"/>
            </a:br>
            <a:r>
              <a:rPr lang="ru-RU" dirty="0" smtClean="0"/>
              <a:t>Есть опасность в интернете. </a:t>
            </a:r>
            <a:br>
              <a:rPr lang="ru-RU" dirty="0" smtClean="0"/>
            </a:br>
            <a:r>
              <a:rPr lang="ru-RU" dirty="0" smtClean="0"/>
              <a:t>Мы опасность исключаем, </a:t>
            </a:r>
            <a:br>
              <a:rPr lang="ru-RU" dirty="0" smtClean="0"/>
            </a:br>
            <a:r>
              <a:rPr lang="ru-RU" dirty="0" smtClean="0"/>
              <a:t>Если фильтры подключаем.</a:t>
            </a:r>
            <a:endParaRPr lang="ru-RU" dirty="0"/>
          </a:p>
        </p:txBody>
      </p:sp>
      <p:pic>
        <p:nvPicPr>
          <p:cNvPr id="4" name="Рисунок 3" descr="applications-intern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3855" y="3877855"/>
            <a:ext cx="2980145" cy="2980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859">
        <p15:prstTrans prst="peelOff"/>
      </p:transition>
    </mc:Choice>
    <mc:Fallback>
      <p:transition spd="slow" advTm="88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Правило 7: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4762872" cy="4513688"/>
          </a:xfrm>
        </p:spPr>
        <p:txBody>
          <a:bodyPr/>
          <a:lstStyle/>
          <a:p>
            <a:pPr marL="365125" indent="-11113">
              <a:lnSpc>
                <a:spcPct val="150000"/>
              </a:lnSpc>
              <a:buNone/>
            </a:pPr>
            <a:r>
              <a:rPr lang="ru-RU" dirty="0" smtClean="0"/>
              <a:t>Если что-то непонятно, </a:t>
            </a:r>
            <a:br>
              <a:rPr lang="ru-RU" dirty="0" smtClean="0"/>
            </a:br>
            <a:r>
              <a:rPr lang="ru-RU" dirty="0" smtClean="0"/>
              <a:t>Страшно или неприятно, </a:t>
            </a:r>
            <a:br>
              <a:rPr lang="ru-RU" dirty="0" smtClean="0"/>
            </a:br>
            <a:r>
              <a:rPr lang="ru-RU" dirty="0" smtClean="0"/>
              <a:t>Сразу к взрослым поспеши, </a:t>
            </a:r>
            <a:br>
              <a:rPr lang="ru-RU" dirty="0" smtClean="0"/>
            </a:br>
            <a:r>
              <a:rPr lang="ru-RU" dirty="0" smtClean="0"/>
              <a:t>Расскажи и покажи.</a:t>
            </a:r>
            <a:endParaRPr lang="ru-RU" dirty="0"/>
          </a:p>
        </p:txBody>
      </p:sp>
      <p:pic>
        <p:nvPicPr>
          <p:cNvPr id="4" name="Рисунок 3" descr="iuuq_NV_00vt_SL_234sg_SL_dpn0511xn051105110dmbjsfw0dmbjsfw22190dmbjsfw221911134021465299_NK_lpnqvufs_NK__AP__NK_lsftlb_NK_xlj_NK_e_AP_jfdj_NK_j_NK_qjft_SL_kq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1805" y="2780928"/>
            <a:ext cx="4372195" cy="4077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125">
        <p15:prstTrans prst="peelOff"/>
      </p:transition>
    </mc:Choice>
    <mc:Fallback>
      <p:transition spd="slow" advTm="101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066800"/>
          </a:xfrm>
        </p:spPr>
        <p:txBody>
          <a:bodyPr>
            <a:normAutofit fontScale="90000"/>
          </a:bodyPr>
          <a:lstStyle/>
          <a:p>
            <a:pPr algn="ctr">
              <a:lnSpc>
                <a:spcPct val="200000"/>
              </a:lnSpc>
            </a:pPr>
            <a:r>
              <a:rPr lang="ru-RU" dirty="0" smtClean="0">
                <a:solidFill>
                  <a:srgbClr val="FF0000"/>
                </a:solidFill>
              </a:rPr>
              <a:t>Соблюдай все эти правила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и все будет хорошо!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1650327_html_m2561d5f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49080"/>
            <a:ext cx="9144000" cy="2175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4984">
        <p15:prstTrans prst="peelOff"/>
      </p:transition>
    </mc:Choice>
    <mc:Fallback>
      <p:transition spd="slow" advTm="49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/>
          <a:lstStyle/>
          <a:p>
            <a:r>
              <a:rPr lang="ru-RU" dirty="0" smtClean="0"/>
              <a:t>Что такое </a:t>
            </a:r>
            <a:r>
              <a:rPr lang="ru-RU" dirty="0" err="1" smtClean="0"/>
              <a:t>медиабезопасность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5122912" cy="4369672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Медиабезопасность</a:t>
            </a:r>
            <a:r>
              <a:rPr lang="ru-RU" dirty="0" smtClean="0"/>
              <a:t> - обеспечение государством информационной безопасности детей, защита  их физического, психического здоровья, а также человеческого достоинства во всех электронных СМИ и </a:t>
            </a:r>
            <a:r>
              <a:rPr lang="ru-RU" dirty="0" err="1" smtClean="0"/>
              <a:t>медиауслугах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computerk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43559" y="2852936"/>
            <a:ext cx="3800441" cy="37890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7687">
        <p15:prstTrans prst="peelOff"/>
      </p:transition>
    </mc:Choice>
    <mc:Fallback>
      <p:transition spd="slow" advTm="176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Внимание!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Интернет тоже бывает опасным!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ru-RU" dirty="0" smtClean="0"/>
              <a:t>В интернете содержатся вирусы, незнакомые сайты, баннеры. Если сомневаешься, обратись к родителям или учителю.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2797">
        <p15:prstTrans prst="peelOff"/>
      </p:transition>
    </mc:Choice>
    <mc:Fallback>
      <p:transition spd="slow" advTm="127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ibujos-en-colores-de-osos-tierno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2908" y="2348880"/>
            <a:ext cx="3751092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5940152" cy="3672408"/>
          </a:xfrm>
        </p:spPr>
        <p:txBody>
          <a:bodyPr/>
          <a:lstStyle/>
          <a:p>
            <a:pPr marL="173038" indent="-11113">
              <a:lnSpc>
                <a:spcPct val="150000"/>
              </a:lnSpc>
              <a:buNone/>
            </a:pPr>
            <a:r>
              <a:rPr lang="ru-RU" dirty="0" smtClean="0"/>
              <a:t>Мы хотим, чтоб интернет </a:t>
            </a:r>
            <a:br>
              <a:rPr lang="ru-RU" dirty="0" smtClean="0"/>
            </a:br>
            <a:r>
              <a:rPr lang="ru-RU" dirty="0" smtClean="0"/>
              <a:t>Был вам другом много лет! </a:t>
            </a:r>
            <a:br>
              <a:rPr lang="ru-RU" dirty="0" smtClean="0"/>
            </a:br>
            <a:r>
              <a:rPr lang="ru-RU" dirty="0" smtClean="0"/>
              <a:t>Будешь знать СЕМЬ правил этих </a:t>
            </a:r>
            <a:br>
              <a:rPr lang="ru-RU" dirty="0" smtClean="0"/>
            </a:br>
            <a:r>
              <a:rPr lang="ru-RU" dirty="0" smtClean="0"/>
              <a:t>-Смело плавай в интернете!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016">
        <p15:prstTrans prst="peelOff"/>
      </p:transition>
    </mc:Choice>
    <mc:Fallback>
      <p:transition spd="slow" advTm="100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Правило 1: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622321_20131028075237.jpg"/>
          <p:cNvPicPr>
            <a:picLocks noChangeAspect="1"/>
          </p:cNvPicPr>
          <p:nvPr/>
        </p:nvPicPr>
        <p:blipFill>
          <a:blip r:embed="rId2" cstate="print"/>
          <a:srcRect r="4652"/>
          <a:stretch>
            <a:fillRect/>
          </a:stretch>
        </p:blipFill>
        <p:spPr>
          <a:xfrm>
            <a:off x="4716016" y="3140968"/>
            <a:ext cx="4427984" cy="348300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5184576" cy="3240360"/>
          </a:xfrm>
        </p:spPr>
        <p:txBody>
          <a:bodyPr>
            <a:normAutofit lnSpcReduction="10000"/>
          </a:bodyPr>
          <a:lstStyle/>
          <a:p>
            <a:pPr marL="365125" indent="-11113">
              <a:lnSpc>
                <a:spcPct val="150000"/>
              </a:lnSpc>
              <a:buNone/>
            </a:pPr>
            <a:r>
              <a:rPr lang="ru-RU" dirty="0" smtClean="0"/>
              <a:t>Иногда тебе в сети </a:t>
            </a:r>
            <a:br>
              <a:rPr lang="ru-RU" dirty="0" smtClean="0"/>
            </a:br>
            <a:r>
              <a:rPr lang="ru-RU" dirty="0" smtClean="0"/>
              <a:t>Могут встретиться вруны. </a:t>
            </a:r>
            <a:br>
              <a:rPr lang="ru-RU" dirty="0" smtClean="0"/>
            </a:br>
            <a:r>
              <a:rPr lang="ru-RU" dirty="0" smtClean="0"/>
              <a:t>Ты мошенникам не верь, </a:t>
            </a:r>
            <a:br>
              <a:rPr lang="ru-RU" dirty="0" smtClean="0"/>
            </a:br>
            <a:r>
              <a:rPr lang="ru-RU" dirty="0" smtClean="0"/>
              <a:t>Информацию проверь.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9797">
        <p15:prstTrans prst="peelOff"/>
      </p:transition>
    </mc:Choice>
    <mc:Fallback>
      <p:transition spd="slow" advTm="97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Правило 2: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5050904" cy="4513688"/>
          </a:xfrm>
        </p:spPr>
        <p:txBody>
          <a:bodyPr/>
          <a:lstStyle/>
          <a:p>
            <a:pPr marL="365125" indent="-11113">
              <a:lnSpc>
                <a:spcPct val="150000"/>
              </a:lnSpc>
              <a:buNone/>
            </a:pPr>
            <a:r>
              <a:rPr lang="ru-RU" dirty="0" smtClean="0"/>
              <a:t>Чтобы не попасть в беду </a:t>
            </a:r>
            <a:br>
              <a:rPr lang="ru-RU" dirty="0" smtClean="0"/>
            </a:br>
            <a:r>
              <a:rPr lang="ru-RU" dirty="0" smtClean="0"/>
              <a:t>-Антивирус заведу! </a:t>
            </a:r>
            <a:br>
              <a:rPr lang="ru-RU" dirty="0" smtClean="0"/>
            </a:br>
            <a:r>
              <a:rPr lang="ru-RU" dirty="0" smtClean="0"/>
              <a:t>Всем, кто ходит в интернет </a:t>
            </a:r>
            <a:br>
              <a:rPr lang="ru-RU" dirty="0" smtClean="0"/>
            </a:br>
            <a:r>
              <a:rPr lang="ru-RU" dirty="0" smtClean="0"/>
              <a:t>Пригодится наш совет.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types_of_computer_viruse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2588" y="3364704"/>
            <a:ext cx="4001412" cy="3493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9266">
        <p15:prstTrans prst="peelOff"/>
      </p:transition>
    </mc:Choice>
    <mc:Fallback>
      <p:transition spd="slow" advTm="92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Правило 3: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6419056" cy="3528392"/>
          </a:xfrm>
        </p:spPr>
        <p:txBody>
          <a:bodyPr>
            <a:noAutofit/>
          </a:bodyPr>
          <a:lstStyle/>
          <a:p>
            <a:pPr marL="365125" indent="-11113">
              <a:lnSpc>
                <a:spcPct val="130000"/>
              </a:lnSpc>
              <a:buNone/>
            </a:pPr>
            <a:r>
              <a:rPr lang="ru-RU" sz="2400" dirty="0" smtClean="0"/>
              <a:t>Если кто-то НЕЗНАКОМЫЙ</a:t>
            </a:r>
            <a:br>
              <a:rPr lang="ru-RU" sz="2400" dirty="0" smtClean="0"/>
            </a:br>
            <a:r>
              <a:rPr lang="ru-RU" sz="2400" dirty="0" smtClean="0"/>
              <a:t>Вас попросит рассказать </a:t>
            </a:r>
            <a:br>
              <a:rPr lang="ru-RU" sz="2400" dirty="0" smtClean="0"/>
            </a:br>
            <a:r>
              <a:rPr lang="ru-RU" sz="2400" dirty="0" smtClean="0"/>
              <a:t>Информацию о школе, </a:t>
            </a:r>
            <a:br>
              <a:rPr lang="ru-RU" sz="2400" dirty="0" smtClean="0"/>
            </a:br>
            <a:r>
              <a:rPr lang="ru-RU" sz="2400" dirty="0" smtClean="0"/>
              <a:t>О друзьях и телефоне, </a:t>
            </a:r>
            <a:br>
              <a:rPr lang="ru-RU" sz="2400" dirty="0" smtClean="0"/>
            </a:br>
            <a:r>
              <a:rPr lang="ru-RU" sz="2400" dirty="0" smtClean="0"/>
              <a:t>Иль к страничке доступ дать. </a:t>
            </a:r>
            <a:br>
              <a:rPr lang="ru-RU" sz="2400" dirty="0" smtClean="0"/>
            </a:br>
            <a:r>
              <a:rPr lang="ru-RU" sz="2400" dirty="0" smtClean="0"/>
              <a:t>Мы на это НЕТ ответим, </a:t>
            </a:r>
            <a:br>
              <a:rPr lang="ru-RU" sz="2400" dirty="0" smtClean="0"/>
            </a:br>
            <a:r>
              <a:rPr lang="ru-RU" sz="2400" dirty="0" smtClean="0"/>
              <a:t>Будем все держать в секрете! 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Рисунок 3" descr="chf-cartoon-ki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085184"/>
            <a:ext cx="8964488" cy="1536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5031">
        <p15:prstTrans prst="peelOff"/>
      </p:transition>
    </mc:Choice>
    <mc:Fallback>
      <p:transition spd="slow" advTm="150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Правило 4: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5050904" cy="3555840"/>
          </a:xfrm>
        </p:spPr>
        <p:txBody>
          <a:bodyPr>
            <a:normAutofit/>
          </a:bodyPr>
          <a:lstStyle/>
          <a:p>
            <a:pPr marL="365125" indent="-11113">
              <a:lnSpc>
                <a:spcPct val="150000"/>
              </a:lnSpc>
              <a:buNone/>
            </a:pPr>
            <a:r>
              <a:rPr lang="ru-RU" dirty="0" smtClean="0"/>
              <a:t>Злые люди в интернете </a:t>
            </a:r>
            <a:br>
              <a:rPr lang="ru-RU" dirty="0" smtClean="0"/>
            </a:br>
            <a:r>
              <a:rPr lang="ru-RU" dirty="0" smtClean="0"/>
              <a:t>Расставляют свои сети. </a:t>
            </a:r>
            <a:br>
              <a:rPr lang="ru-RU" dirty="0" smtClean="0"/>
            </a:br>
            <a:r>
              <a:rPr lang="ru-RU" dirty="0" smtClean="0"/>
              <a:t>С незнакомыми людьми </a:t>
            </a:r>
            <a:br>
              <a:rPr lang="ru-RU" dirty="0" smtClean="0"/>
            </a:br>
            <a:r>
              <a:rPr lang="ru-RU" dirty="0" smtClean="0"/>
              <a:t>Ты на встречу не ходи!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Zz6WvAbUE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1978" y="3933056"/>
            <a:ext cx="4372022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235">
        <p15:prstTrans prst="peelOff"/>
      </p:transition>
    </mc:Choice>
    <mc:Fallback>
      <p:transition spd="slow" advTm="102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Правило 5: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125" indent="-11113">
              <a:lnSpc>
                <a:spcPct val="150000"/>
              </a:lnSpc>
              <a:buNone/>
            </a:pPr>
            <a:r>
              <a:rPr lang="ru-RU" dirty="0" smtClean="0"/>
              <a:t>С грубиянами в сети </a:t>
            </a:r>
            <a:br>
              <a:rPr lang="ru-RU" dirty="0" smtClean="0"/>
            </a:br>
            <a:r>
              <a:rPr lang="ru-RU" dirty="0" smtClean="0"/>
              <a:t>Разговор не заводи. </a:t>
            </a:r>
            <a:br>
              <a:rPr lang="ru-RU" dirty="0" smtClean="0"/>
            </a:br>
            <a:r>
              <a:rPr lang="ru-RU" dirty="0" smtClean="0"/>
              <a:t>Но и сам не оплошай </a:t>
            </a:r>
            <a:br>
              <a:rPr lang="ru-RU" dirty="0" smtClean="0"/>
            </a:br>
            <a:r>
              <a:rPr lang="ru-RU" dirty="0" smtClean="0"/>
              <a:t>-Никого не обижай.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ADI_4AdUTU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0208" y="3968130"/>
            <a:ext cx="4623792" cy="2889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0609">
        <p15:prstTrans prst="peelOff"/>
      </p:transition>
    </mc:Choice>
    <mc:Fallback>
      <p:transition spd="slow" advTm="106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110</TotalTime>
  <Words>121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Медиабезопасность</vt:lpstr>
      <vt:lpstr>Что такое медиабезопасность?</vt:lpstr>
      <vt:lpstr>Внимание!  Интернет тоже бывает опасным!</vt:lpstr>
      <vt:lpstr>Презентация PowerPoint</vt:lpstr>
      <vt:lpstr>Правило 1:</vt:lpstr>
      <vt:lpstr>Правило 2:</vt:lpstr>
      <vt:lpstr>Правило 3:</vt:lpstr>
      <vt:lpstr>Правило 4:</vt:lpstr>
      <vt:lpstr>Правило 5:</vt:lpstr>
      <vt:lpstr>Правило 6:</vt:lpstr>
      <vt:lpstr>Правило 7:</vt:lpstr>
      <vt:lpstr>Соблюдай все эти правила  и все будет хорошо!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Radis</dc:creator>
  <cp:lastModifiedBy>SvetikMathematik@outlook.com</cp:lastModifiedBy>
  <cp:revision>29</cp:revision>
  <dcterms:created xsi:type="dcterms:W3CDTF">2016-01-13T15:39:00Z</dcterms:created>
  <dcterms:modified xsi:type="dcterms:W3CDTF">2017-09-10T16:19:33Z</dcterms:modified>
</cp:coreProperties>
</file>