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4"/>
  </p:notesMasterIdLst>
  <p:sldIdLst>
    <p:sldId id="256" r:id="rId2"/>
    <p:sldId id="266" r:id="rId3"/>
    <p:sldId id="257" r:id="rId4"/>
    <p:sldId id="258" r:id="rId5"/>
    <p:sldId id="259" r:id="rId6"/>
    <p:sldId id="263" r:id="rId7"/>
    <p:sldId id="260" r:id="rId8"/>
    <p:sldId id="261" r:id="rId9"/>
    <p:sldId id="265" r:id="rId10"/>
    <p:sldId id="264" r:id="rId11"/>
    <p:sldId id="26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28DB5CA-82C2-498E-8B35-99DF6DE5F5E7}">
          <p14:sldIdLst>
            <p14:sldId id="256"/>
            <p14:sldId id="266"/>
            <p14:sldId id="257"/>
            <p14:sldId id="258"/>
            <p14:sldId id="259"/>
            <p14:sldId id="263"/>
            <p14:sldId id="260"/>
            <p14:sldId id="261"/>
            <p14:sldId id="265"/>
            <p14:sldId id="264"/>
            <p14:sldId id="262"/>
            <p14:sldId id="267"/>
          </p14:sldIdLst>
        </p14:section>
        <p14:section name="Раздел без заголовка" id="{0CA78FAA-F470-4AEC-8F3D-1927A650425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79" d="100"/>
          <a:sy n="79" d="100"/>
        </p:scale>
        <p:origin x="-126" y="-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B0BFC-57E1-456A-B4DA-904335567BC7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CB97-824B-4F67-9C9C-D178EC5F4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0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CB97-824B-4F67-9C9C-D178EC5F4B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5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5662" y="1419726"/>
            <a:ext cx="9396663" cy="270888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 «Цветущий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микс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b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Б класс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8" y="3019590"/>
            <a:ext cx="3288000" cy="27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2716" y="3019590"/>
            <a:ext cx="3288000" cy="279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47" y="3862137"/>
            <a:ext cx="5272111" cy="189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17" y="4318293"/>
            <a:ext cx="2426370" cy="13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97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Портулак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 знаете, что означает портулак? Если нет, то я охотно открою вам тайну имени этого загадочного растения — портулак, произошедшее от латинского '</a:t>
            </a:r>
            <a:r>
              <a:rPr lang="ru-RU" dirty="0" err="1"/>
              <a:t>portula</a:t>
            </a:r>
            <a:r>
              <a:rPr lang="ru-RU" dirty="0"/>
              <a:t>', означает «воротца». Почему воротца? Да потому что семенная коробочка растения открывается так, как будто распахиваются малюсенькие воротца. Кстати, название этого цветка, портулак, известно далеко не всем любителям цветов, в народе за растением прочно закрепилось другое, не менее интересное название — “коврики”. 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03" y="2139407"/>
            <a:ext cx="4572000" cy="326707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0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Первые ростки проекта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92627"/>
            <a:ext cx="4754563" cy="3169708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392627"/>
            <a:ext cx="4754562" cy="3169708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735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3" y="696175"/>
            <a:ext cx="4094748" cy="31697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59" y="648047"/>
            <a:ext cx="4241215" cy="31697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00" y="3308684"/>
            <a:ext cx="8486283" cy="31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3501188"/>
            <a:ext cx="10058400" cy="253385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Задачи:</a:t>
            </a:r>
          </a:p>
          <a:p>
            <a:r>
              <a:rPr lang="ru-RU" dirty="0" smtClean="0"/>
              <a:t>Разработать дизайн клумбы</a:t>
            </a:r>
          </a:p>
          <a:p>
            <a:r>
              <a:rPr lang="ru-RU" dirty="0" smtClean="0"/>
              <a:t>Подобрать  семена растений с учётом особенностей посадки и дизайна клумбы</a:t>
            </a:r>
          </a:p>
          <a:p>
            <a:r>
              <a:rPr lang="ru-RU" dirty="0" smtClean="0"/>
              <a:t>Вырастить рассаду петуньи, </a:t>
            </a:r>
            <a:r>
              <a:rPr lang="ru-RU" dirty="0" err="1" smtClean="0"/>
              <a:t>алиссума</a:t>
            </a:r>
            <a:r>
              <a:rPr lang="ru-RU" dirty="0" smtClean="0"/>
              <a:t> и портулака</a:t>
            </a:r>
          </a:p>
          <a:p>
            <a:r>
              <a:rPr lang="ru-RU" dirty="0" smtClean="0"/>
              <a:t>Во второй половине мая подготовить клумбу к посеву рассады и семян</a:t>
            </a:r>
          </a:p>
          <a:p>
            <a:r>
              <a:rPr lang="ru-RU" dirty="0" smtClean="0"/>
              <a:t>Высадить рассаду с учетом задуманного дизайна клумбы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6905" y="1840832"/>
            <a:ext cx="10359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Создать цветочный </a:t>
            </a:r>
            <a:r>
              <a:rPr lang="ru-RU" sz="3200" b="1" dirty="0" err="1" smtClean="0"/>
              <a:t>микс</a:t>
            </a:r>
            <a:r>
              <a:rPr lang="ru-RU" sz="3200" b="1" dirty="0" smtClean="0"/>
              <a:t> на центральной клумбе пришкольного участка.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90929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клумбы</a:t>
            </a:r>
            <a:endParaRPr lang="ru-RU" dirty="0"/>
          </a:p>
        </p:txBody>
      </p:sp>
      <p:pic>
        <p:nvPicPr>
          <p:cNvPr id="4098" name="Picture 2" descr="https://psv4.vk.me/c615528/u232861032/docs/da22602399f3/klumbedzina.jpg?extra=9PQoPryNh1pnvOvTiE_DDLmCscCbdJiUbxsM38fjX94kGSPgnOopRLPMsNrWfZib_jMTi83jY-VD_whoARM6uheyK6BcZR79iO2QTTr4JiIT_3rE1vVxYCLJhwSOB5MSHFzJ5QbM123cL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8" y="2296826"/>
            <a:ext cx="11160312" cy="1726533"/>
          </a:xfrm>
          <a:prstGeom prst="rect">
            <a:avLst/>
          </a:prstGeom>
          <a:noFill/>
          <a:ln w="1143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4616" y="4435187"/>
            <a:ext cx="73436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Бархатцы, цинерария,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Алиссум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(или  петунья)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759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Алиссум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(синий)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http://floweryvale.ru/images/stories/2015/01/Lobularia_maritima_Lavender_Stream_0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92" y="1523743"/>
            <a:ext cx="4174003" cy="333920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5060" y="19179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/>
              <a:t>Алиссум</a:t>
            </a:r>
            <a:r>
              <a:rPr lang="ru-RU" dirty="0"/>
              <a:t> – однолетнее или многолетнее растение, сильноветвящиеся, раскидное, с большим количеством мелких цветочков, красного, розового, белого и фиолетового цвета. </a:t>
            </a:r>
            <a:r>
              <a:rPr lang="ru-RU" dirty="0" err="1"/>
              <a:t>Алиссум</a:t>
            </a:r>
            <a:r>
              <a:rPr lang="ru-RU" dirty="0"/>
              <a:t> является очень компактным растением, его высота всего 20–40 см. Цветет </a:t>
            </a:r>
            <a:r>
              <a:rPr lang="ru-RU" dirty="0" err="1"/>
              <a:t>алиссум</a:t>
            </a:r>
            <a:r>
              <a:rPr lang="ru-RU" dirty="0"/>
              <a:t> с мая и до самой глубокой осени, так что растение сможет радовать вас весь сезон. Чаще всего </a:t>
            </a:r>
            <a:r>
              <a:rPr lang="ru-RU" dirty="0" err="1"/>
              <a:t>алиссум</a:t>
            </a:r>
            <a:r>
              <a:rPr lang="ru-RU" dirty="0"/>
              <a:t> высаживается на рабатках и клумбах, в смешанных цветниках и вазонах. Кроме симпатичного и оригинального внешнего вида цветок обладает чудесным медовым ароматом, который привлекает не только пчел, но и других полезных насекомых, которые помогают опылять плодово-ягодные культуры и остальные цветы в саду.</a:t>
            </a:r>
          </a:p>
        </p:txBody>
      </p:sp>
    </p:spTree>
    <p:extLst>
      <p:ext uri="{BB962C8B-B14F-4D97-AF65-F5344CB8AC3E}">
        <p14:creationId xmlns:p14="http://schemas.microsoft.com/office/powerpoint/2010/main" val="149950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01" y="3116179"/>
            <a:ext cx="8486283" cy="339290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610" y="635268"/>
            <a:ext cx="10058400" cy="3931920"/>
          </a:xfrm>
        </p:spPr>
        <p:txBody>
          <a:bodyPr/>
          <a:lstStyle/>
          <a:p>
            <a:pPr fontAlgn="base"/>
            <a:r>
              <a:rPr lang="ru-RU" sz="2400" dirty="0"/>
              <a:t>Для </a:t>
            </a:r>
            <a:r>
              <a:rPr lang="ru-RU" sz="2400" dirty="0" err="1"/>
              <a:t>алиссума</a:t>
            </a:r>
            <a:r>
              <a:rPr lang="ru-RU" sz="2400" dirty="0"/>
              <a:t> следует подобрать место с хорошим освещением. Можно, конечно, посадить растение и в полутени, но тогда его цветение будет рыхлым и равномерным. </a:t>
            </a:r>
            <a:r>
              <a:rPr lang="ru-RU" sz="2400" dirty="0" err="1"/>
              <a:t>Алиссум</a:t>
            </a:r>
            <a:r>
              <a:rPr lang="ru-RU" sz="2400" dirty="0"/>
              <a:t> предпочитает легкую, нейтральную и плодородную почву с качественным дренажом. Некоторые сорта растения являются зимостойкими.</a:t>
            </a:r>
          </a:p>
          <a:p>
            <a:pPr fontAlgn="base"/>
            <a:r>
              <a:rPr lang="ru-RU" sz="2400" dirty="0"/>
              <a:t>Хорошо растет </a:t>
            </a:r>
            <a:r>
              <a:rPr lang="ru-RU" sz="2400" dirty="0" err="1"/>
              <a:t>алиссум</a:t>
            </a:r>
            <a:r>
              <a:rPr lang="ru-RU" sz="2400" dirty="0"/>
              <a:t> между прогретыми на солнце плитами или камнями. На питательных и хорошо удобренных почвах растение дает немалый прирост зеленой массы, однако в этот момент плохо цветет.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01" y="3268579"/>
            <a:ext cx="8486283" cy="33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5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547" y="630563"/>
            <a:ext cx="10058400" cy="1371600"/>
          </a:xfrm>
        </p:spPr>
        <p:txBody>
          <a:bodyPr/>
          <a:lstStyle/>
          <a:p>
            <a:r>
              <a:rPr lang="ru-RU" dirty="0" smtClean="0"/>
              <a:t>Петунья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136" y="2150629"/>
            <a:ext cx="4754563" cy="317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7193" y="1645919"/>
            <a:ext cx="5697354" cy="4261585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/>
              <a:t>Среди летников, украшающих цветники во всех странах, чаше всего встречается петуния. Она пришла в Европу из Америки, а точнее из Бразилии. Впервые этот род был описан Жаном-Батистом Ламарком под названием табак. А через 10 лет её выделили в отдельный род — петуния. Это название произошло от слова </a:t>
            </a:r>
            <a:r>
              <a:rPr lang="ru-RU" sz="2200" dirty="0" err="1"/>
              <a:t>петун</a:t>
            </a:r>
            <a:r>
              <a:rPr lang="ru-RU" sz="2200" dirty="0"/>
              <a:t> – так в Бразилии называют табак.</a:t>
            </a:r>
          </a:p>
          <a:p>
            <a:endParaRPr lang="ru-RU" sz="2200" dirty="0"/>
          </a:p>
          <a:p>
            <a:r>
              <a:rPr lang="ru-RU" sz="2200" dirty="0"/>
              <a:t>Петуния привлекает разнообразием сортов, гибридов и простотой выращивания. Рассаду петунии вырастить не сложно, для успеха нужно соблюдать лишь несколько условий: удачно подобранный грунт, достаточное освещение и температура +20…+25°С.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10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Цинерария приморская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03120"/>
            <a:ext cx="4818611" cy="39319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Резные листья опушены и серебристого цвета, благодаря этому растение называют также романтично «серебряная пыль». Соцветия этого вида состоят из невзрачных желтых цветков и совершенно не декоративны. Многие садоводы их попросту удаляют, чтобы не портить вид. </a:t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ogorodsadovod.com/sites/default/files/u39/2012/06/cinerariya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84" y="1427711"/>
            <a:ext cx="4762500" cy="3571875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7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Бархатцы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6326" y="1742172"/>
            <a:ext cx="5749636" cy="3931920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Бархатцы – неприхотливые привлекательные цветы, любимые многими садоводами. Их родиной является Новый Свет, но они отлично прижились на дачных участках и в Старом Свете. В русском языке цветы получил название, видимо, из-за окраски цветков и лепестков, для которых характерен нежный бархатистый отлив. В некоторых местах их называют «</a:t>
            </a:r>
            <a:r>
              <a:rPr lang="ru-RU" sz="2400" dirty="0" err="1"/>
              <a:t>чернобрывцы</a:t>
            </a:r>
            <a:r>
              <a:rPr lang="ru-RU" sz="2400" dirty="0"/>
              <a:t>». Выращивание и уход бархатцев большого опыта не потребует.</a:t>
            </a:r>
          </a:p>
        </p:txBody>
      </p:sp>
      <p:pic>
        <p:nvPicPr>
          <p:cNvPr id="3074" name="Picture 2" descr="http://xcook.info/sites/default/files/products/100-150/Cvety-barhatcy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17" y="1554555"/>
            <a:ext cx="3917662" cy="293955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6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Нижний ярус клумбы мы засеем Портулаком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103438"/>
            <a:ext cx="3932237" cy="393223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79" y="2328110"/>
            <a:ext cx="4572000" cy="34290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262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110</TotalTime>
  <Words>324</Words>
  <Application>Microsoft Office PowerPoint</Application>
  <PresentationFormat>Произвольный</PresentationFormat>
  <Paragraphs>29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Савон</vt:lpstr>
      <vt:lpstr>Проект «Цветущий микс» 8 Б класс</vt:lpstr>
      <vt:lpstr>Цель проекта:</vt:lpstr>
      <vt:lpstr>Схема клумбы</vt:lpstr>
      <vt:lpstr>Алиссум(синий)</vt:lpstr>
      <vt:lpstr>Презентация PowerPoint</vt:lpstr>
      <vt:lpstr>Петунья</vt:lpstr>
      <vt:lpstr>Цинерария приморская </vt:lpstr>
      <vt:lpstr>Бархатцы</vt:lpstr>
      <vt:lpstr>Нижний ярус клумбы мы засеем Портулаком</vt:lpstr>
      <vt:lpstr>Портулак</vt:lpstr>
      <vt:lpstr>Первые ростки проекта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Герберсгаген</dc:creator>
  <cp:lastModifiedBy>Лариса В. Агейченкова</cp:lastModifiedBy>
  <cp:revision>11</cp:revision>
  <dcterms:created xsi:type="dcterms:W3CDTF">2016-03-30T18:45:04Z</dcterms:created>
  <dcterms:modified xsi:type="dcterms:W3CDTF">2016-04-27T08:57:51Z</dcterms:modified>
</cp:coreProperties>
</file>