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effectLst/>
              </a:rPr>
              <a:t>Доброе дело.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7-Б класс</a:t>
            </a:r>
            <a:endParaRPr lang="ru-RU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3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952" y="173221"/>
            <a:ext cx="10058400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«Цветущий город»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248" y="1228001"/>
            <a:ext cx="10610045" cy="39319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800" dirty="0" smtClean="0"/>
              <a:t>В </a:t>
            </a:r>
            <a:r>
              <a:rPr lang="ru-RU" sz="2800" dirty="0"/>
              <a:t>Челябинске продолжается зеленая революция. За лето Челябинск должен превратиться в город, утопающий в </a:t>
            </a:r>
            <a:r>
              <a:rPr lang="ru-RU" sz="2800" dirty="0" smtClean="0"/>
              <a:t>зелени. Это </a:t>
            </a:r>
            <a:r>
              <a:rPr lang="ru-RU" sz="2800" dirty="0"/>
              <a:t>и новые посадки деревьев, и масса цветущих клумб</a:t>
            </a:r>
            <a:r>
              <a:rPr lang="ru-RU" sz="2800" dirty="0" smtClean="0"/>
              <a:t>.</a:t>
            </a:r>
            <a:endParaRPr lang="ru-RU" sz="2800" dirty="0"/>
          </a:p>
          <a:p>
            <a:pPr marL="0" indent="0" algn="just">
              <a:buNone/>
            </a:pPr>
            <a:r>
              <a:rPr lang="ru-RU" sz="2800" dirty="0" smtClean="0"/>
              <a:t>	Каждая </a:t>
            </a:r>
            <a:r>
              <a:rPr lang="ru-RU" sz="2800" dirty="0"/>
              <a:t>школа города принимает участие в </a:t>
            </a:r>
            <a:r>
              <a:rPr lang="ru-RU" sz="2800" dirty="0" smtClean="0"/>
              <a:t>акции, и наш лицей не исключение.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965" y="3501943"/>
            <a:ext cx="2229387" cy="297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14" t="4617" r="7009" b="16852"/>
          <a:stretch/>
        </p:blipFill>
        <p:spPr>
          <a:xfrm>
            <a:off x="5749962" y="4084382"/>
            <a:ext cx="2614413" cy="209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8" y="4135530"/>
            <a:ext cx="4304125" cy="204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88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 мы решили разработать дизайн клумб…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28" y="1551904"/>
            <a:ext cx="6224789" cy="466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800" y="2673595"/>
            <a:ext cx="2361129" cy="34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0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7" y="364790"/>
            <a:ext cx="8167993" cy="612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75" y="1914520"/>
            <a:ext cx="2306810" cy="3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3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136" y="454942"/>
            <a:ext cx="8026325" cy="601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3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0" y="5021409"/>
            <a:ext cx="11376337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«Цветущая школа»</a:t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цинерарии, 2 -петуньи, 3 - бархатцы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305" y="385015"/>
            <a:ext cx="9131390" cy="485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03042" y="4159875"/>
            <a:ext cx="25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1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6520" y="2423562"/>
            <a:ext cx="70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5792" y="347883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2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8459" y="254987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3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207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35</TotalTime>
  <Words>24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Savon</vt:lpstr>
      <vt:lpstr>Доброе дело. 7-Б класс</vt:lpstr>
      <vt:lpstr>Акция «Цветущий город»</vt:lpstr>
      <vt:lpstr>И мы решили разработать дизайн клумб…</vt:lpstr>
      <vt:lpstr>Презентация PowerPoint</vt:lpstr>
      <vt:lpstr>Презентация PowerPoint</vt:lpstr>
      <vt:lpstr>Проект «Цветущая школа» 1 – цинерарии, 2 -петуньи, 3 - бархатцы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Доброе дело 7-Б класс</dc:title>
  <dc:creator>1</dc:creator>
  <cp:lastModifiedBy>1</cp:lastModifiedBy>
  <cp:revision>5</cp:revision>
  <dcterms:created xsi:type="dcterms:W3CDTF">2016-04-20T16:29:21Z</dcterms:created>
  <dcterms:modified xsi:type="dcterms:W3CDTF">2016-04-20T17:05:00Z</dcterms:modified>
</cp:coreProperties>
</file>