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701-025A-4E56-895A-0EC127E5436B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A6BE-33EA-473B-9BCF-70AEC06597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701-025A-4E56-895A-0EC127E5436B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A6BE-33EA-473B-9BCF-70AEC065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701-025A-4E56-895A-0EC127E5436B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A6BE-33EA-473B-9BCF-70AEC065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701-025A-4E56-895A-0EC127E5436B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A6BE-33EA-473B-9BCF-70AEC065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701-025A-4E56-895A-0EC127E5436B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F67A6BE-33EA-473B-9BCF-70AEC06597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701-025A-4E56-895A-0EC127E5436B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A6BE-33EA-473B-9BCF-70AEC065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701-025A-4E56-895A-0EC127E5436B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A6BE-33EA-473B-9BCF-70AEC065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701-025A-4E56-895A-0EC127E5436B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A6BE-33EA-473B-9BCF-70AEC065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701-025A-4E56-895A-0EC127E5436B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A6BE-33EA-473B-9BCF-70AEC065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701-025A-4E56-895A-0EC127E5436B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A6BE-33EA-473B-9BCF-70AEC065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4701-025A-4E56-895A-0EC127E5436B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A6BE-33EA-473B-9BCF-70AEC0659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BF4701-025A-4E56-895A-0EC127E5436B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F67A6BE-33EA-473B-9BCF-70AEC06597A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0"/>
            <a:ext cx="6400800" cy="6858000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МАОУ «Лицей №82</a:t>
            </a:r>
          </a:p>
          <a:p>
            <a:r>
              <a:rPr lang="ru-RU" sz="4000" dirty="0" smtClean="0"/>
              <a:t> г. Челябинска»</a:t>
            </a:r>
          </a:p>
          <a:p>
            <a:endParaRPr lang="ru-RU" sz="4800" b="1" dirty="0">
              <a:solidFill>
                <a:srgbClr val="00B050"/>
              </a:solidFill>
            </a:endParaRPr>
          </a:p>
          <a:p>
            <a:r>
              <a:rPr lang="ru-RU" sz="4800" b="1" dirty="0" smtClean="0">
                <a:solidFill>
                  <a:srgbClr val="00B050"/>
                </a:solidFill>
              </a:rPr>
              <a:t>АКЦИЯ</a:t>
            </a:r>
            <a:br>
              <a:rPr lang="ru-RU" sz="4800" b="1" dirty="0" smtClean="0">
                <a:solidFill>
                  <a:srgbClr val="00B050"/>
                </a:solidFill>
              </a:rPr>
            </a:br>
            <a:r>
              <a:rPr lang="ru-RU" sz="4800" b="1" dirty="0" smtClean="0">
                <a:solidFill>
                  <a:srgbClr val="00B050"/>
                </a:solidFill>
              </a:rPr>
              <a:t>«КАЛЕЙДОСКОП ДОБРЫХ ДЕЛ»</a:t>
            </a:r>
          </a:p>
          <a:p>
            <a:endParaRPr lang="ru-RU" sz="4800" b="1" dirty="0" smtClean="0">
              <a:solidFill>
                <a:schemeClr val="accent6"/>
              </a:solidFill>
            </a:endParaRPr>
          </a:p>
          <a:p>
            <a:endParaRPr lang="ru-RU" sz="4400" dirty="0" smtClean="0">
              <a:solidFill>
                <a:schemeClr val="tx1"/>
              </a:solidFill>
            </a:endParaRPr>
          </a:p>
          <a:p>
            <a:r>
              <a:rPr lang="ru-RU" sz="4400" dirty="0" smtClean="0"/>
              <a:t>5А класс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49831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B050"/>
                </a:solidFill>
              </a:rPr>
              <a:t>Дом Малютки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Дом Малютки находится в г. Челябинске. В нём постоянно живут малыши от 0 до 3 лет. Так как дети маленькие, нас не пустили к ним, но мы сделали для детей доброе дело – мы подарили им памперсы, смеси, игрушки и одежду. Далее Вы сможете увидеть наш фотоотчёт: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6435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vorina-AV\Desktop\Camera\20160426_120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89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72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vorina-AV\Desktop\Camera\20160429_0826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uvorina-AV\Desktop\Camera\20160429_082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94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uvorina-AV\Desktop\Camera\20160429_082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341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</TotalTime>
  <Words>69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Презентация PowerPoint</vt:lpstr>
      <vt:lpstr>Дом Малютки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МАОУ Лицей № 82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а</dc:title>
  <dc:creator>Суворина Анна Викторовна</dc:creator>
  <cp:lastModifiedBy>Суворина Анна Викторовна</cp:lastModifiedBy>
  <cp:revision>4</cp:revision>
  <dcterms:created xsi:type="dcterms:W3CDTF">2016-04-29T04:09:51Z</dcterms:created>
  <dcterms:modified xsi:type="dcterms:W3CDTF">2016-04-29T05:41:42Z</dcterms:modified>
</cp:coreProperties>
</file>