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0C4D75-2F8F-4888-90F3-A804ACDA6475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A3F732-015B-44F3-9981-AD757C5B707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005206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Добрые дела </a:t>
            </a:r>
            <a:b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А класса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7579568" cy="6120680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урок для учеников начальной школы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406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705504" cy="221825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чащиеся 10 а класса провели математический праздник для начальной школы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5" y="3241964"/>
            <a:ext cx="5424055" cy="36160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504056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087772" cy="11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78" y="1196752"/>
            <a:ext cx="5116578" cy="340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лицея  к декаде математики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538"/>
            <a:ext cx="4521694" cy="3014462"/>
          </a:xfrm>
        </p:spPr>
      </p:pic>
      <p:sp>
        <p:nvSpPr>
          <p:cNvPr id="3" name="TextBox 2"/>
          <p:cNvSpPr txBox="1"/>
          <p:nvPr/>
        </p:nvSpPr>
        <p:spPr>
          <a:xfrm>
            <a:off x="4667010" y="4941168"/>
            <a:ext cx="4476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стереометрических фигур были изготовлены учениками пятых классов после мастер-класса Екатерины Полосковой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1624383" cy="232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3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игра «Вертушка» для учеников начальной школы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G:\фото Математика День числа ПИ\DSCN6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53" y="2996953"/>
            <a:ext cx="5148064" cy="38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Математика День числа ПИ\DSCN6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 Иван заботится о будущем украшении клумб лицея, изготавливая стеллаж для рассады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G:\фото ваня воробьев\IMG_0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489"/>
            <a:ext cx="4976867" cy="36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76" y="3214057"/>
            <a:ext cx="5436524" cy="3624349"/>
          </a:xfrm>
        </p:spPr>
      </p:pic>
      <p:pic>
        <p:nvPicPr>
          <p:cNvPr id="2050" name="Picture 2" descr="E:\КАРТИНКИ\КАРТИНКИ 1\19696-spring%20flowe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0468"/>
            <a:ext cx="2736304" cy="18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добрые дела: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2952328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отвезла игрушки в детский интернат №13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Миллер Виктория приняли участие в организации добровольных субботников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комитет 10 «А» класса перечислил добровольное пожертвование в фонд помощи детей больных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онкологией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организовал передачу вещей в дом-интернат пожилых людей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дизайн- проект оформления клумбы в рамках программы «Цветущий город»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Безукладникова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ухаживает за пенсионером-инвалидом</a:t>
            </a:r>
          </a:p>
          <a:p>
            <a:pPr marL="596646" indent="-514350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АРТИНКИ\КАРТИНКИ 1\romashka-6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93246"/>
            <a:ext cx="3747662" cy="28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АРТИНКИ\Анимашки\flower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7" y="3916735"/>
            <a:ext cx="3096344" cy="260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КАРТИНКИ\Анимашки\vs\butterfly1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70" y="404664"/>
            <a:ext cx="15566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125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    Добрые дела  10 А класса</vt:lpstr>
      <vt:lpstr>Познавательный урок для учеников начальной школы</vt:lpstr>
      <vt:lpstr>Учащиеся 10 а класса провели математический праздник для начальной школы</vt:lpstr>
      <vt:lpstr>Украшение лицея  к декаде математики</vt:lpstr>
      <vt:lpstr>Математическая игра «Вертушка» для учеников начальной школы</vt:lpstr>
      <vt:lpstr>Воробьев Иван заботится о будущем украшении клумб лицея, изготавливая стеллаж для рассады</vt:lpstr>
      <vt:lpstr>Другие добрые дела: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Pasha</dc:creator>
  <cp:lastModifiedBy>Елена А. Меньшенина</cp:lastModifiedBy>
  <cp:revision>12</cp:revision>
  <dcterms:created xsi:type="dcterms:W3CDTF">2016-05-02T17:27:28Z</dcterms:created>
  <dcterms:modified xsi:type="dcterms:W3CDTF">2016-05-03T07:00:57Z</dcterms:modified>
</cp:coreProperties>
</file>