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Проект: Цветущий город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Выполнил: 7г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8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392" y="2463282"/>
            <a:ext cx="4997223" cy="3797559"/>
          </a:xfrm>
        </p:spPr>
      </p:pic>
    </p:spTree>
    <p:extLst>
      <p:ext uri="{BB962C8B-B14F-4D97-AF65-F5344CB8AC3E}">
        <p14:creationId xmlns:p14="http://schemas.microsoft.com/office/powerpoint/2010/main" val="17455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7118" y="250728"/>
            <a:ext cx="5859624" cy="1371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Бархатцы «Мандарин»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55475" y="1622328"/>
            <a:ext cx="4293670" cy="42936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60776" y="139168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Серия </a:t>
            </a:r>
            <a:r>
              <a:rPr lang="ru-RU" dirty="0" err="1"/>
              <a:t>Бонита</a:t>
            </a:r>
            <a:r>
              <a:rPr lang="ru-RU" dirty="0"/>
              <a:t>. Куст шаровидный, густоветвистый, высотой 22-25 см. Соцветия </a:t>
            </a:r>
            <a:r>
              <a:rPr lang="ru-RU" dirty="0" err="1"/>
              <a:t>гвоздиковидные</a:t>
            </a:r>
            <a:r>
              <a:rPr lang="ru-RU" dirty="0"/>
              <a:t>, махровые, красивого темно-оранжевого цвета, диаметром 5-6 см. Цветет с июля по октябрь. Используют для клумб, рабаток, бордюров и украшения балконов.</a:t>
            </a:r>
          </a:p>
          <a:p>
            <a:endParaRPr lang="ru-RU" dirty="0"/>
          </a:p>
          <a:p>
            <a:r>
              <a:rPr lang="ru-RU" dirty="0"/>
              <a:t>АГРОТЕХНИКА: растения тепло- и светолюбивы, но могут расти и в полутени, весьма засухоустойчивы, нетребовательны к почве и влаге. Выращивать можно как рассадой, так и прямым посевом семян в открытый грунт. На рассаду высевают в конце марта – начале апреля, в открытый грунт – в мае. Рассаду высаживают в открытый грунт в конце мая – начале июня, когда минует угроза заморозков. Схема посадки 20х30 см. Уход заключается в прополке, рыхлении, поливах и подкормках. Чтобы продлить цветение необходимо удалять увядшие цветки.</a:t>
            </a:r>
          </a:p>
        </p:txBody>
      </p:sp>
    </p:spTree>
    <p:extLst>
      <p:ext uri="{BB962C8B-B14F-4D97-AF65-F5344CB8AC3E}">
        <p14:creationId xmlns:p14="http://schemas.microsoft.com/office/powerpoint/2010/main" val="14453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58620" y="460181"/>
            <a:ext cx="10888824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Портулак «Махровый». Розовый и фиолетовый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66" y="1831779"/>
            <a:ext cx="5470525" cy="3646487"/>
          </a:xfr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90924" y="1392866"/>
            <a:ext cx="591609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trike="noStrike" cap="none" normalizeH="0" baseline="0" dirty="0" smtClean="0">
                <a:ln>
                  <a:noFill/>
                </a:ln>
                <a:effectLst/>
                <a:latin typeface="Garamond" panose="02020404030301010803" pitchFamily="18" charset="0"/>
              </a:rPr>
              <a:t>ЭТО ЛЮБИМЫЙ ЦВЕТОК МНОГИХ САДОВОДОВ,  ОТНОСИТСЯ К ДЕКОРАТИВНОМУ ВИДУ ПОРТУЛАКА КРУПНОЦВЕТКОВОГО.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trike="noStrike" cap="none" normalizeH="0" baseline="0" dirty="0" smtClean="0">
                <a:ln>
                  <a:noFill/>
                </a:ln>
                <a:effectLst/>
                <a:latin typeface="Garamond" panose="02020404030301010803" pitchFamily="18" charset="0"/>
              </a:rPr>
              <a:t>ЭТО СТЕЛЮЩИЕСЯ РАСТЕНИЕ ВЫРАЩИВАЕТСЯ КАК ОДНОЛЕТНИЕ, ВЫСОТА НЕ БОЛЕЕ 15-20 СМ, ЦВЕТКИ У НЕГО В ВИДЕ ЧАШЕЧКИ, МОГУТ БЫТЬ ПРОСТЫМИ ИЛИ МАХРОВЫМИ, ОЧЕНЬ РАЗНОЦВЕТНЫЕ,  ВСЕХ ЦВЕТОВ РАДУГИ.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trike="noStrike" cap="none" normalizeH="0" baseline="0" dirty="0" smtClean="0">
                <a:ln>
                  <a:noFill/>
                </a:ln>
                <a:effectLst/>
                <a:latin typeface="Garamond" panose="02020404030301010803" pitchFamily="18" charset="0"/>
              </a:rPr>
              <a:t>ВЫГЛЯДИТ КАК ЯРКИЙ ЦВЕТОЧНЫЙ КОВРИК В САДУ.</a:t>
            </a:r>
            <a:br>
              <a:rPr kumimoji="0" lang="ru-RU" altLang="ru-RU" strike="noStrike" cap="none" normalizeH="0" baseline="0" dirty="0" smtClean="0">
                <a:ln>
                  <a:noFill/>
                </a:ln>
                <a:effectLst/>
                <a:latin typeface="Garamond" panose="02020404030301010803" pitchFamily="18" charset="0"/>
              </a:rPr>
            </a:br>
            <a:r>
              <a:rPr kumimoji="0" lang="ru-RU" altLang="ru-RU" strike="noStrike" cap="none" normalizeH="0" baseline="0" dirty="0" smtClean="0">
                <a:ln>
                  <a:noFill/>
                </a:ln>
                <a:effectLst/>
                <a:latin typeface="Garamond" panose="02020404030301010803" pitchFamily="18" charset="0"/>
              </a:rPr>
              <a:t>ОТЕЧЕСТВЕННЫЕ ЦВЕТОВОДЫ НАЗЫВАЮТ ЕГО, КАК «КОВРИК».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trike="noStrike" cap="none" normalizeH="0" baseline="0" dirty="0" smtClean="0">
                <a:ln>
                  <a:noFill/>
                </a:ln>
                <a:effectLst/>
                <a:latin typeface="Garamond" panose="02020404030301010803" pitchFamily="18" charset="0"/>
              </a:rPr>
              <a:t>КРУПНОЦВЕТНЫЙ САДОВЫЙ ПОРТУЛАК ОТКРЫТ ТОЛЬКО ДНЕМ, КОГДА СВЕТИТ СОЛНЦЕ.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trike="noStrike" cap="none" normalizeH="0" baseline="0" dirty="0" smtClean="0">
                <a:ln>
                  <a:noFill/>
                </a:ln>
                <a:effectLst/>
                <a:latin typeface="Garamond" panose="02020404030301010803" pitchFamily="18" charset="0"/>
              </a:rPr>
              <a:t>СЕЙЧАС, ПРАВДА, ВЫВЕЛИ СОРТА, КОТОРЫЕ НЕ ЗАКРЫВАЮТСЯ ДАЖЕ ПРИ ОТСУТСТВИИ СОЛНЦА.</a:t>
            </a:r>
            <a:endParaRPr kumimoji="0" lang="ru-RU" altLang="ru-RU" sz="1800" strike="noStrike" cap="none" normalizeH="0" baseline="0" dirty="0" smtClean="0">
              <a:ln>
                <a:noFill/>
              </a:ln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1094" y="344812"/>
            <a:ext cx="6242050" cy="1371600"/>
          </a:xfrm>
        </p:spPr>
        <p:txBody>
          <a:bodyPr/>
          <a:lstStyle/>
          <a:p>
            <a:r>
              <a:rPr lang="ru-RU" dirty="0" smtClean="0"/>
              <a:t>Анютины глазки. Желтые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22" y="1716412"/>
            <a:ext cx="5463462" cy="40951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99584" y="1520470"/>
            <a:ext cx="566368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Анютины глазки (садовая фиалка, виола, </a:t>
            </a:r>
            <a:r>
              <a:rPr lang="ru-RU" sz="2400" b="1" dirty="0" err="1"/>
              <a:t>братчики</a:t>
            </a:r>
            <a:r>
              <a:rPr lang="ru-RU" sz="2400" b="1" dirty="0"/>
              <a:t>) — очень популярное растение у цветоводов, селекционеров и ландшафтных озеленителей (</a:t>
            </a:r>
            <a:r>
              <a:rPr lang="ru-RU" sz="2400" b="1" i="1" dirty="0"/>
              <a:t>на фото</a:t>
            </a:r>
            <a:r>
              <a:rPr lang="ru-RU" sz="2400" b="1" dirty="0"/>
              <a:t>). Разнообразие расцветок, продолжительность цветения практически весь период вегетации, устойчивость к низким температурам, относительная неприхотливость – эти качества стали причиной того, что эти цветы часто можно увидеть в садах, в вазонах на балконе, на уличных клумбах.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4666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05070" y="176861"/>
            <a:ext cx="6242050" cy="1371600"/>
          </a:xfrm>
        </p:spPr>
        <p:txBody>
          <a:bodyPr/>
          <a:lstStyle/>
          <a:p>
            <a:r>
              <a:rPr lang="ru-RU" dirty="0" smtClean="0"/>
              <a:t>Цинерария «Морская»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06490" y="1660849"/>
            <a:ext cx="5542254" cy="2341563"/>
          </a:xfrm>
        </p:spPr>
        <p:txBody>
          <a:bodyPr>
            <a:noAutofit/>
          </a:bodyPr>
          <a:lstStyle/>
          <a:p>
            <a:r>
              <a:rPr lang="ru-RU" dirty="0"/>
              <a:t>Цинерария относится к семейству астровые. Род цинерарии близок к роду крестовник, к нему относят некоторые виды цинерарии, распространенные в любительском садоводстве (цинерария кровавая, цинерария приморская, цинерария изящная). Всего видов цинерарии уже насчитывается около 1300. В этой статье рассмотрим чаще всего используемые в наших садах виды </a:t>
            </a:r>
            <a:r>
              <a:rPr lang="ru-RU" dirty="0" smtClean="0"/>
              <a:t>цинерарии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59" y="1390260"/>
            <a:ext cx="5321041" cy="399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82555" y="466110"/>
            <a:ext cx="8864082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Примула «Бесстебельная белая»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5103846" y="1418253"/>
            <a:ext cx="6242050" cy="471195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Примулы (за исключением нескольких южных сортов) любят полутень и прохладный климат. При таких условиях даже на довольно бедных почвах они могут проявить свои лучшие качества. Размер цветов и листьев, яркость окраски, устойчивость к болезням и вредителям — все это будет наилучшим.</a:t>
            </a:r>
          </a:p>
          <a:p>
            <a:r>
              <a:rPr lang="ru-RU" dirty="0"/>
              <a:t>За сезон многие сорта примул успевают образовать несколько новых розеток. Такие виды надо делить и пересаживать, иначе корни молодых кустов окажутся на поверхности земли, и морозы для них станут губительными. </a:t>
            </a:r>
          </a:p>
          <a:p>
            <a:r>
              <a:rPr lang="ru-RU" dirty="0"/>
              <a:t>Самым благоприятным временем для деления и пересадки примул считается период после цветения. Это, как правило, конец мая — начало июня. Если поделить разросшиеся кустики вовремя не удалось, осенью под них желательно подсыпать перегной, торф или просто окучить землей.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56" y="2108523"/>
            <a:ext cx="4441889" cy="333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9290" y="437341"/>
            <a:ext cx="9237306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Циннии «Карликовые». Розовые.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775649" y="1455575"/>
            <a:ext cx="5635690" cy="529045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Примулы (за исключением нескольких южных сортов) любят полутень и прохладный климат. При таких условиях даже на довольно бедных почвах они могут проявить свои лучшие качества. Размер цветов и листьев, яркость окраски, устойчивость к болезням и вредителям — все это будет наилучшим.</a:t>
            </a:r>
          </a:p>
          <a:p>
            <a:r>
              <a:rPr lang="ru-RU" dirty="0"/>
              <a:t>За сезон многие сорта примул успевают образовать несколько новых розеток. Такие виды надо делить и пересаживать, иначе корни молодых кустов окажутся на поверхности земли, и морозы для них станут губительными. </a:t>
            </a:r>
          </a:p>
          <a:p>
            <a:r>
              <a:rPr lang="ru-RU" dirty="0"/>
              <a:t>Самым благоприятным временем для деления и пересадки примул считается период после цветения. Это, как правило, конец мая — начало июня. Если поделить разросшиеся кустики вовремя не удалось, осенью под них желательно подсыпать перегной, торф или просто окучить землей.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5" y="1649645"/>
            <a:ext cx="5022824" cy="425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766401">
            <a:off x="1791415" y="3159369"/>
            <a:ext cx="103280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9900"/>
                </a:solidFill>
              </a:rPr>
              <a:t>СПАСИБО  ЗА  ВНИМАНИЕ</a:t>
            </a:r>
            <a:endParaRPr lang="ru-RU" sz="5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313</Words>
  <Application>Microsoft Office PowerPoint</Application>
  <PresentationFormat>Широкоэкранный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Проект: Цветущий город</vt:lpstr>
      <vt:lpstr>Схема</vt:lpstr>
      <vt:lpstr>Бархатцы «Мандарин»</vt:lpstr>
      <vt:lpstr>Портулак «Махровый». Розовый и фиолетовый</vt:lpstr>
      <vt:lpstr>Анютины глазки. Желтые</vt:lpstr>
      <vt:lpstr>Цинерария «Морская»</vt:lpstr>
      <vt:lpstr>Примула «Бесстебельная белая»</vt:lpstr>
      <vt:lpstr>Циннии «Карликовые». Розовые.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Цветущий город</dc:title>
  <dc:creator>Юлия Коркунова</dc:creator>
  <cp:lastModifiedBy>Юлия Коркунова</cp:lastModifiedBy>
  <cp:revision>6</cp:revision>
  <dcterms:created xsi:type="dcterms:W3CDTF">2016-05-12T06:13:15Z</dcterms:created>
  <dcterms:modified xsi:type="dcterms:W3CDTF">2016-05-12T07:08:36Z</dcterms:modified>
</cp:coreProperties>
</file>